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C0B8-32BC-4452-A1A6-62998C76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6DF43-FCAC-4BD3-997D-D8773163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686B-EA63-4963-ADF6-88A647F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82A2-92F0-4DDE-853C-6E9FBDEC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CC36-065E-4D89-8CD0-34B8B7B6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3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809-DD3B-4935-919A-D26527C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48919-F35D-4992-8BB1-3D069BE7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DF8B-93BB-4B1D-ACCC-A4074AF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47C-2803-42A4-A97F-7A37F462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C6DB-2C57-4E0C-B7DC-83148BB4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C6113-FC8F-4B25-8CA2-9118C44F1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FC68C-D927-409E-A9F2-C2A8A485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BAA8-0F6B-46F7-BB41-17DFFC4F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FDD6-C4C8-44CA-A871-0F68D734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117F-12B4-436B-B6F8-8C219BF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6470-8CEA-4213-B8D5-907374DA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F8A0-DD35-4647-BBCA-72907AA8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62DE-CB23-4382-8817-96FC35EF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BE0A-EB96-4EF2-A4C1-C09CCDAE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885-C57E-4241-A9BE-D19C6C03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3829-1E3B-4BF4-B68A-5722871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7CE0-585F-4463-BF26-A1C134BD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FEC6-E873-4D6E-8A04-F302578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8540-0A6D-4749-9EBD-230ABB1D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BED3-CA49-4E23-B1AF-76082E7E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C8A-0780-4C3B-A1AC-6810422E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1D11-8D68-487B-9936-BA6D46DD3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D6DF1-7D21-4831-A7E6-11F923D9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C0E-99B0-4958-B4F7-DDE02A35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7C2C0-F219-4576-97CC-C68BDCC4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71F7-83D4-4ECA-AFF8-30F580FC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34B-F667-4D44-9CE2-7FB5D47B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83DA-4AE5-444E-A80D-72DADBBC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D8CD1-A215-4E1D-974E-E8FEF70E6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299A-4D17-4CCB-8B86-DE9077F01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A4CE5-F894-47B2-ACA6-31CFEA2DB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B4ADF-4B10-43F9-B9A4-4CFB28AF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2E414-E5FD-470E-B6EB-F43D912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9E72C-00A8-49AF-9989-37CB186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5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2D0B-9B93-4E92-B915-C2BBBBF5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4B216-7FEF-4EA7-8DC6-68956ECE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EDB37-DB71-4FB6-9522-40A1B23D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2D107-836E-4512-AE6A-E3B8D5D6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F10C7-4C64-4FC7-BC6B-42F327E3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DF78E-173A-4DFC-92C9-7FCE3472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2A56-83F7-48DC-82F8-0931FBA3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FF54-F82A-48DD-8099-5334A1D4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11B8-4CB7-4433-88CB-1676C2DE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2FCB8-27B4-45A0-8E05-6BCB71ED2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1680-0F84-4920-9F27-2C830956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4B7C-9C46-4875-ADFF-E4996E9B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6400-B106-46E0-B0F4-1442D109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0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3D93-3E9D-4A6B-A5B3-F2697DA0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68A2-F385-42CA-9756-A0F4169F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0D124-3DF3-491B-855F-DE4EFBBC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67E9-A615-4545-BA8D-5A748823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C149-DA97-4294-9A4D-FE9AEE94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C9E87-AAA5-41DC-84C3-BE7B2345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6893-E942-4CAC-B9CF-5299265C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8ED8-1FE6-4101-AA4F-0455945D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73F4-A690-4C35-AB57-9F261EDC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67D5-8CAB-480A-BA9C-6413B1A7F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212E-FEC8-4FF6-AB95-1222444C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 (Implementation)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2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475988"/>
            <a:ext cx="11210795" cy="58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all files are put together as a project in code block, the output will be the following: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8" y="513567"/>
            <a:ext cx="11185742" cy="58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1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Let’s begin by creating a fraction class:</a:t>
            </a:r>
          </a:p>
          <a:p>
            <a:r>
              <a:rPr lang="en-CA" dirty="0"/>
              <a:t>Before we begin, we need to know what we need for the fraction class?</a:t>
            </a:r>
          </a:p>
          <a:p>
            <a:r>
              <a:rPr lang="en-CA" dirty="0"/>
              <a:t>We need at least you data,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num</a:t>
            </a:r>
            <a:r>
              <a:rPr lang="en-CA" dirty="0"/>
              <a:t> for numerator and </a:t>
            </a:r>
            <a:r>
              <a:rPr lang="en-CA" dirty="0" err="1"/>
              <a:t>int</a:t>
            </a:r>
            <a:r>
              <a:rPr lang="en-CA" dirty="0"/>
              <a:t> den for denominator</a:t>
            </a:r>
          </a:p>
          <a:p>
            <a:endParaRPr lang="en-CA" dirty="0"/>
          </a:p>
          <a:p>
            <a:r>
              <a:rPr lang="en-CA" dirty="0"/>
              <a:t>Now you need to create a header file (.h) that has the following;</a:t>
            </a:r>
          </a:p>
          <a:p>
            <a:r>
              <a:rPr lang="en-CA" dirty="0"/>
              <a:t>For simplicity, we would always have the following 3 files fraction(version number).h</a:t>
            </a:r>
          </a:p>
          <a:p>
            <a:r>
              <a:rPr lang="en-CA" dirty="0"/>
              <a:t>fraction(version number).cpp and user(version number).cpp</a:t>
            </a:r>
          </a:p>
          <a:p>
            <a:r>
              <a:rPr lang="en-CA" dirty="0"/>
              <a:t>Let’s start with our very first class. In fraction00.h, you should have the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501040"/>
            <a:ext cx="11285949" cy="5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(explanation)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have to start with class (</a:t>
            </a:r>
            <a:r>
              <a:rPr lang="en-CA" dirty="0" err="1"/>
              <a:t>user_defined</a:t>
            </a:r>
            <a:r>
              <a:rPr lang="en-CA" dirty="0"/>
              <a:t> type name), and ends with semicolon at the end</a:t>
            </a:r>
          </a:p>
          <a:p>
            <a:r>
              <a:rPr lang="en-CA" dirty="0"/>
              <a:t>Anything (including data and class member functions) inside private means we don’t want the main body (user00.cpp) to be able to access it. We put </a:t>
            </a:r>
            <a:r>
              <a:rPr lang="en-CA" dirty="0" err="1"/>
              <a:t>num</a:t>
            </a:r>
            <a:r>
              <a:rPr lang="en-CA" dirty="0"/>
              <a:t> and den there since there is no need to change </a:t>
            </a:r>
            <a:r>
              <a:rPr lang="en-CA" dirty="0" err="1"/>
              <a:t>num</a:t>
            </a:r>
            <a:r>
              <a:rPr lang="en-CA" dirty="0"/>
              <a:t> and den explicitly inside main (will talk about it later)</a:t>
            </a:r>
          </a:p>
          <a:p>
            <a:r>
              <a:rPr lang="en-CA" dirty="0"/>
              <a:t>All functions inside class (public or private) can access anything in private</a:t>
            </a:r>
          </a:p>
          <a:p>
            <a:r>
              <a:rPr lang="en-CA" dirty="0"/>
              <a:t>Anything put in public means the main body (user00.cpp) can access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a type Fraction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do we want the fraction type to be able to do?</a:t>
            </a:r>
          </a:p>
          <a:p>
            <a:r>
              <a:rPr lang="en-CA" dirty="0"/>
              <a:t>For starter, it would be nice to:</a:t>
            </a:r>
          </a:p>
          <a:p>
            <a:pPr lvl="1"/>
            <a:r>
              <a:rPr lang="en-CA" dirty="0"/>
              <a:t>1)insert fraction number</a:t>
            </a:r>
          </a:p>
          <a:p>
            <a:pPr lvl="1"/>
            <a:r>
              <a:rPr lang="en-CA" dirty="0"/>
              <a:t>2)show the size in decimal</a:t>
            </a:r>
          </a:p>
          <a:p>
            <a:pPr lvl="1"/>
            <a:r>
              <a:rPr lang="en-CA" dirty="0"/>
              <a:t>3)show the fraction in fraction form</a:t>
            </a:r>
            <a:endParaRPr lang="en-US" dirty="0"/>
          </a:p>
          <a:p>
            <a:r>
              <a:rPr lang="en-CA" dirty="0"/>
              <a:t>Since we probably want to be able to access those functions in the main body (user00.cpp), we would put them into the public section of the class in fraction00.h</a:t>
            </a:r>
          </a:p>
          <a:p>
            <a:r>
              <a:rPr lang="en-CA" dirty="0"/>
              <a:t>Notice it is very similar to how we declare a function</a:t>
            </a:r>
          </a:p>
        </p:txBody>
      </p:sp>
    </p:spTree>
    <p:extLst>
      <p:ext uri="{BB962C8B-B14F-4D97-AF65-F5344CB8AC3E}">
        <p14:creationId xmlns:p14="http://schemas.microsoft.com/office/powerpoint/2010/main" val="91683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" y="501041"/>
            <a:ext cx="10985325" cy="57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fration00.cpp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it’s time to implement the class member functions (public only in this example, but functions in private can also be implemented) in fraction.cpp! </a:t>
            </a:r>
          </a:p>
          <a:p>
            <a:r>
              <a:rPr lang="en-CA" dirty="0"/>
              <a:t>The only difference is you have to put the phase Fraction:: (name of the class::) between return type and function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7" y="475989"/>
            <a:ext cx="11135638" cy="58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user00.cpp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Finally in user00.cpp</a:t>
            </a:r>
          </a:p>
          <a:p>
            <a:r>
              <a:rPr lang="en-CA" dirty="0"/>
              <a:t>Things to notice:</a:t>
            </a:r>
          </a:p>
          <a:p>
            <a:r>
              <a:rPr lang="en-CA" dirty="0"/>
              <a:t>You can create a variable under Fraction type (Ex </a:t>
            </a:r>
            <a:r>
              <a:rPr lang="en-CA" dirty="0" err="1"/>
              <a:t>Fration</a:t>
            </a:r>
            <a:r>
              <a:rPr lang="en-CA" dirty="0"/>
              <a:t> f), which creates an object f with </a:t>
            </a:r>
            <a:r>
              <a:rPr lang="en-CA" dirty="0" err="1"/>
              <a:t>num</a:t>
            </a:r>
            <a:r>
              <a:rPr lang="en-CA" dirty="0"/>
              <a:t> and den. </a:t>
            </a:r>
            <a:r>
              <a:rPr lang="en-CA" b="1" dirty="0"/>
              <a:t>Notice how similar it is to string class we have been using (Ex string s)!!!</a:t>
            </a:r>
          </a:p>
          <a:p>
            <a:r>
              <a:rPr lang="en-CA" dirty="0"/>
              <a:t>We can access the </a:t>
            </a:r>
            <a:r>
              <a:rPr lang="en-CA" b="1" dirty="0"/>
              <a:t>method </a:t>
            </a:r>
            <a:r>
              <a:rPr lang="en-CA" dirty="0"/>
              <a:t>with </a:t>
            </a:r>
            <a:r>
              <a:rPr lang="en-CA" dirty="0" err="1"/>
              <a:t>f.insert</a:t>
            </a:r>
            <a:r>
              <a:rPr lang="en-CA" dirty="0"/>
              <a:t>(), </a:t>
            </a:r>
            <a:r>
              <a:rPr lang="en-CA" dirty="0" err="1"/>
              <a:t>f.f_size</a:t>
            </a:r>
            <a:r>
              <a:rPr lang="en-CA" dirty="0"/>
              <a:t>(), and </a:t>
            </a:r>
            <a:r>
              <a:rPr lang="en-CA" dirty="0" err="1"/>
              <a:t>f.show</a:t>
            </a:r>
            <a:r>
              <a:rPr lang="en-CA" dirty="0"/>
              <a:t>(), and notice that in the class </a:t>
            </a:r>
            <a:r>
              <a:rPr lang="en-CA" b="1" dirty="0"/>
              <a:t>method</a:t>
            </a:r>
            <a:r>
              <a:rPr lang="en-CA" dirty="0"/>
              <a:t> insert, we can access and change the </a:t>
            </a:r>
            <a:r>
              <a:rPr lang="en-CA" dirty="0" err="1"/>
              <a:t>num</a:t>
            </a:r>
            <a:r>
              <a:rPr lang="en-CA" dirty="0"/>
              <a:t> and den under f in Fraction type, </a:t>
            </a:r>
            <a:r>
              <a:rPr lang="en-CA" b="1" dirty="0"/>
              <a:t>without writing </a:t>
            </a:r>
            <a:r>
              <a:rPr lang="en-CA" b="1" dirty="0" err="1"/>
              <a:t>f.num</a:t>
            </a:r>
            <a:r>
              <a:rPr lang="en-CA" b="1" dirty="0"/>
              <a:t> and </a:t>
            </a:r>
            <a:r>
              <a:rPr lang="en-CA" b="1" dirty="0" err="1"/>
              <a:t>f.den</a:t>
            </a:r>
            <a:r>
              <a:rPr lang="en-CA" b="1" dirty="0"/>
              <a:t> explicitly in the main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1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505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Class (Implementation)</vt:lpstr>
      <vt:lpstr>Fraction class</vt:lpstr>
      <vt:lpstr>PowerPoint Presentation</vt:lpstr>
      <vt:lpstr>Class (explanation)</vt:lpstr>
      <vt:lpstr>What can a type Fraction do?</vt:lpstr>
      <vt:lpstr>PowerPoint Presentation</vt:lpstr>
      <vt:lpstr>fration00.cpp</vt:lpstr>
      <vt:lpstr>PowerPoint Presentation</vt:lpstr>
      <vt:lpstr>user00.cpp</vt:lpstr>
      <vt:lpstr>PowerPoint Presentation</vt:lpstr>
      <vt:lpstr>Output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(Implementation)</dc:title>
  <dc:creator>Hassan</dc:creator>
  <cp:lastModifiedBy>Hassan</cp:lastModifiedBy>
  <cp:revision>9</cp:revision>
  <dcterms:created xsi:type="dcterms:W3CDTF">2017-11-24T14:49:51Z</dcterms:created>
  <dcterms:modified xsi:type="dcterms:W3CDTF">2020-10-31T19:32:44Z</dcterms:modified>
</cp:coreProperties>
</file>