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FD2F-F733-4B82-8EE0-1B97DDA19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4BA0B-6E01-4E94-9E78-117FCE645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302EF-EA43-4118-A498-D0528217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2F48-0D29-4AA9-8DAF-A7885E1AAF6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9E65C-4316-4902-88DD-44A515AF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2FE42-B27A-45DA-B8F1-80FB09A5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0D72-CE07-416C-BEB7-45F48956A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F58C-836F-400B-802A-1DAE88D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FE5B9-FEE5-4527-9AA9-9EB53BC71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7C30D-0B88-444A-893C-41900862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2F48-0D29-4AA9-8DAF-A7885E1AAF6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B08F6-D273-41E5-A7AA-BB3F5568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394A-C80E-4E99-9019-D6EA65E4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0D72-CE07-416C-BEB7-45F48956A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5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7E962-AA78-49CC-BBC4-C020E1F8C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01764-4C00-45EE-BBAE-6454AE2C6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FAB1-C0D4-48A3-9E02-AC138B47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2F48-0D29-4AA9-8DAF-A7885E1AAF6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6A8E4-75B1-4DFB-A674-C1ACD628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A3C00-70A5-419E-99C2-95EE3E73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0D72-CE07-416C-BEB7-45F48956A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2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ABC2-78D5-48B1-A0E8-A7DD9573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E9441-6314-47F0-A743-66862AD68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F34A6-886A-4132-BA6C-CB5F6426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2F48-0D29-4AA9-8DAF-A7885E1AAF6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8C654-DC31-4C94-802A-55B3C9E9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B73F4-4528-45EA-A900-9256BFD3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0D72-CE07-416C-BEB7-45F48956A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5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8BF-BE58-4842-9DAF-60E17D4F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5592D-32CB-4D69-95F2-B63F9C076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AEE0B-CE35-4646-9081-20D2BA31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2F48-0D29-4AA9-8DAF-A7885E1AAF6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F4A02-AF88-4933-A2F8-4E5EAF09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BF66-12C1-4B35-92A9-AA596C6E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0D72-CE07-416C-BEB7-45F48956A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2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4F5E-9257-4120-AC3F-CAE0EA7C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5F044-9555-45A6-A0EC-6EBAC3A11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50E17-141D-46BB-ACF7-8764C0F8E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FBEE-3480-416F-93A5-D51FEBE5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2F48-0D29-4AA9-8DAF-A7885E1AAF6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C397A-2394-423C-80EB-EA803A17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851BB-C1A3-4CBE-89EC-F8F2AA4F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0D72-CE07-416C-BEB7-45F48956A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D632-182D-4FEF-8945-23B87D33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06506-1773-49C6-8ECF-FFD267F2E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B6BB5-2393-4E9F-8D09-CD22C48BD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68E52-4868-4D1B-A0C4-9839BB034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CA2B0-B134-4A71-A6A7-2F2684F2A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3B0AEE-82FF-4919-8612-47F9BB02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2F48-0D29-4AA9-8DAF-A7885E1AAF6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72C27-DB6A-48FD-91DD-1758363E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8AC2B-5C92-4F6F-B6AD-4BFC0A57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0D72-CE07-416C-BEB7-45F48956A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8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9B4A-49AA-41BA-96DD-57B2B6E7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3FF3E-794D-4A04-AFAC-3196DE96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2F48-0D29-4AA9-8DAF-A7885E1AAF6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4F95C-1E86-42F5-A153-4B882F7F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7D0C7-13E2-4625-B84B-D07C342E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0D72-CE07-416C-BEB7-45F48956A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4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70F7F-1C1D-4AE7-8C79-EAB54BC9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2F48-0D29-4AA9-8DAF-A7885E1AAF6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B37EB-58BD-40E3-976D-0752D925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64EBA-D4B1-4100-B74A-7C3B0E4F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0D72-CE07-416C-BEB7-45F48956A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4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E4B0-3FCA-4EC5-8BFA-88EBB83D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44A4-539E-41F6-8663-0B4F434D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44D17-6B45-41A8-BEA0-5CA46DED7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CD6C-1937-41A1-B979-39C8D655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2F48-0D29-4AA9-8DAF-A7885E1AAF6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9AA3C-1356-43CA-9245-30FF2865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2DB61-1AAD-4C1A-B463-9C9251AB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0D72-CE07-416C-BEB7-45F48956A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1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39944-EB88-4FE5-A2D9-EB197AFA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ECF4C-8D6F-4329-9EFD-04469F54C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6D08-8EA6-4BEC-B928-95D49552C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442C8-2A7E-487D-ACC8-069F8A22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2F48-0D29-4AA9-8DAF-A7885E1AAF6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7E1ED-782A-477D-88D3-71147632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3CE00-B1EE-49C5-BCFA-1AB1AEB6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0D72-CE07-416C-BEB7-45F48956A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5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48CE3-2CB2-41C2-A8BB-CFDC7E9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2A001-CCE3-445F-8003-DBD9005B8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4649D-0F3A-4C5B-AE28-D4A25F7DD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F2F48-0D29-4AA9-8DAF-A7885E1AAF6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23D1D-519A-4C75-8137-035C84B64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5E578-05D6-45C5-8B25-D2DAD73E8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D0D72-CE07-416C-BEB7-45F48956A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4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object oriented programming?</a:t>
            </a:r>
          </a:p>
          <a:p>
            <a:r>
              <a:rPr lang="en-CA" dirty="0"/>
              <a:t>Based on the concepts of an “object”, which may contain data, attributes, and procedure, etc.</a:t>
            </a:r>
          </a:p>
          <a:p>
            <a:r>
              <a:rPr lang="en-CA" dirty="0"/>
              <a:t>In C++, which means we can create our own user-defined type, which may contain data and procedures (class method)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9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Procedural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Contains steps to be carried out.</a:t>
            </a:r>
          </a:p>
          <a:p>
            <a:r>
              <a:rPr lang="en-CA" dirty="0"/>
              <a:t>C programming is an example of procedural programming language.</a:t>
            </a:r>
          </a:p>
          <a:p>
            <a:r>
              <a:rPr lang="en-CA" dirty="0"/>
              <a:t>So what is the exact difference between procedural programming and object orientated programming?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6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Procedural Programming </a:t>
            </a:r>
            <a:r>
              <a:rPr lang="en-CA" dirty="0" err="1"/>
              <a:t>vs</a:t>
            </a:r>
            <a:r>
              <a:rPr lang="en-CA" dirty="0"/>
              <a:t> 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Procedural programming doesn’t have “object”. In the case of C programming, it doesn’t have class like C++</a:t>
            </a:r>
          </a:p>
          <a:p>
            <a:r>
              <a:rPr lang="en-CA" dirty="0"/>
              <a:t>Procedural programming uses more of a top-bottom approach. That is, you start with a complicated program, then break down into a simpler task (start in main and declare functions as one seems fit)</a:t>
            </a:r>
          </a:p>
          <a:p>
            <a:r>
              <a:rPr lang="en-CA" dirty="0"/>
              <a:t>Object oriented programming uses more of a bottom-up approach. That is,  you start with an object, decide what an object can hold (data) and perform (class method), and integrate into a bigger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2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194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Introduction to Classes</vt:lpstr>
      <vt:lpstr>Object Oriented Programming</vt:lpstr>
      <vt:lpstr>Procedural Programming</vt:lpstr>
      <vt:lpstr>Procedural Programming vs Object Oriented Programming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</dc:title>
  <dc:creator>Hassan</dc:creator>
  <cp:lastModifiedBy>Hassan</cp:lastModifiedBy>
  <cp:revision>7</cp:revision>
  <dcterms:created xsi:type="dcterms:W3CDTF">2017-11-23T16:37:19Z</dcterms:created>
  <dcterms:modified xsi:type="dcterms:W3CDTF">2020-10-31T19:31:43Z</dcterms:modified>
</cp:coreProperties>
</file>