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C673E4C-894C-49B8-B032-3E4983BFBF27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527FEC4-8DEB-48E4-B056-5AF29C764C3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54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3E4C-894C-49B8-B032-3E4983BFBF27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FEC4-8DEB-48E4-B056-5AF29C764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9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3E4C-894C-49B8-B032-3E4983BFBF27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FEC4-8DEB-48E4-B056-5AF29C764C3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626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3E4C-894C-49B8-B032-3E4983BFBF27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FEC4-8DEB-48E4-B056-5AF29C764C3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21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3E4C-894C-49B8-B032-3E4983BFBF27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FEC4-8DEB-48E4-B056-5AF29C764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75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3E4C-894C-49B8-B032-3E4983BFBF27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FEC4-8DEB-48E4-B056-5AF29C764C3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988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3E4C-894C-49B8-B032-3E4983BFBF27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FEC4-8DEB-48E4-B056-5AF29C764C3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788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3E4C-894C-49B8-B032-3E4983BFBF27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FEC4-8DEB-48E4-B056-5AF29C764C3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353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3E4C-894C-49B8-B032-3E4983BFBF27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FEC4-8DEB-48E4-B056-5AF29C764C3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48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3E4C-894C-49B8-B032-3E4983BFBF27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FEC4-8DEB-48E4-B056-5AF29C764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3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3E4C-894C-49B8-B032-3E4983BFBF27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FEC4-8DEB-48E4-B056-5AF29C764C3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82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3E4C-894C-49B8-B032-3E4983BFBF27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FEC4-8DEB-48E4-B056-5AF29C764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5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3E4C-894C-49B8-B032-3E4983BFBF27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FEC4-8DEB-48E4-B056-5AF29C764C3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33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3E4C-894C-49B8-B032-3E4983BFBF27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FEC4-8DEB-48E4-B056-5AF29C764C3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24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3E4C-894C-49B8-B032-3E4983BFBF27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FEC4-8DEB-48E4-B056-5AF29C764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3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3E4C-894C-49B8-B032-3E4983BFBF27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FEC4-8DEB-48E4-B056-5AF29C764C3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11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3E4C-894C-49B8-B032-3E4983BFBF27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FEC4-8DEB-48E4-B056-5AF29C764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673E4C-894C-49B8-B032-3E4983BFBF27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27FEC4-8DEB-48E4-B056-5AF29C764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8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3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Tips in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1. Structure can be copied!</a:t>
            </a:r>
          </a:p>
          <a:p>
            <a:r>
              <a:rPr lang="en-CA" dirty="0"/>
              <a:t>In the previous example, we have the structure named temp</a:t>
            </a:r>
          </a:p>
          <a:p>
            <a:r>
              <a:rPr lang="en-CA" dirty="0"/>
              <a:t>Should we make temp=player[0], it will copy everything from player[0] to temp!</a:t>
            </a:r>
          </a:p>
          <a:p>
            <a:r>
              <a:rPr lang="en-CA" dirty="0"/>
              <a:t>Example in the next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22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25885"/>
            <a:ext cx="12191999" cy="735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7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Tips (more)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When passed structure into the function, normally it’s passed by value</a:t>
            </a:r>
          </a:p>
          <a:p>
            <a:r>
              <a:rPr lang="en-CA" dirty="0"/>
              <a:t>So another copy of the structure will be made, therefore you need to return a structure, as the original structure will not be modified</a:t>
            </a:r>
          </a:p>
          <a:p>
            <a:r>
              <a:rPr lang="en-CA" dirty="0"/>
              <a:t>(There is a way to get around this</a:t>
            </a:r>
            <a:r>
              <a:rPr lang="en-CA" dirty="0">
                <a:sym typeface="Wingdings" panose="05000000000000000000" pitchFamily="2" charset="2"/>
              </a:rPr>
              <a:t> with pointers, or passing by reference Example in the next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58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25885"/>
            <a:ext cx="12192000" cy="826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28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Tips (#3)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When you are passing array of structure, however, the original structure will get modified, so you can use void as you don’t have to return anything</a:t>
            </a:r>
          </a:p>
          <a:p>
            <a:endParaRPr lang="en-CA" dirty="0"/>
          </a:p>
          <a:p>
            <a:r>
              <a:rPr lang="en-CA" dirty="0"/>
              <a:t>Example in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2503586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3130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9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purpose of the structure is to collect items from different types, therefore improving the neatness and organization of the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2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struct</a:t>
            </a:r>
            <a:r>
              <a:rPr lang="en-US" dirty="0"/>
              <a:t> inflatable // structure declaration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char name[20];</a:t>
            </a:r>
          </a:p>
          <a:p>
            <a:r>
              <a:rPr lang="en-US" dirty="0"/>
              <a:t>float volume;</a:t>
            </a:r>
          </a:p>
          <a:p>
            <a:r>
              <a:rPr lang="en-US" dirty="0"/>
              <a:t>double price;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36771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can declare the following after the structure is formed</a:t>
            </a:r>
          </a:p>
          <a:p>
            <a:r>
              <a:rPr lang="en-CA" dirty="0"/>
              <a:t>inflatable vase;</a:t>
            </a:r>
          </a:p>
          <a:p>
            <a:r>
              <a:rPr lang="en-CA" dirty="0"/>
              <a:t>inflatable hat;</a:t>
            </a:r>
          </a:p>
          <a:p>
            <a:r>
              <a:rPr lang="en-CA" dirty="0"/>
              <a:t>And so on</a:t>
            </a:r>
          </a:p>
          <a:p>
            <a:r>
              <a:rPr lang="en-CA" dirty="0"/>
              <a:t>Example in the next page explains how to initialize structure variable also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084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program</a:t>
            </a:r>
            <a:endParaRPr lang="en-US" dirty="0"/>
          </a:p>
        </p:txBody>
      </p:sp>
      <p:pic>
        <p:nvPicPr>
          <p:cNvPr id="4" name="Content Placeholder 3" descr="structure.cpp - Code::Blocks svn build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01457"/>
            <a:ext cx="12192000" cy="8530224"/>
          </a:xfrm>
        </p:spPr>
      </p:pic>
    </p:spTree>
    <p:extLst>
      <p:ext uri="{BB962C8B-B14F-4D97-AF65-F5344CB8AC3E}">
        <p14:creationId xmlns:p14="http://schemas.microsoft.com/office/powerpoint/2010/main" val="1822204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Make sure to use “.” for each different value in the structure</a:t>
            </a:r>
          </a:p>
          <a:p>
            <a:r>
              <a:rPr lang="en-CA" dirty="0"/>
              <a:t>More example in the next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363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basic_structure.cpp - Code::Blocks svn build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19" y="-1327759"/>
            <a:ext cx="10847540" cy="8843375"/>
          </a:xfrm>
        </p:spPr>
      </p:pic>
    </p:spTree>
    <p:extLst>
      <p:ext uri="{BB962C8B-B14F-4D97-AF65-F5344CB8AC3E}">
        <p14:creationId xmlns:p14="http://schemas.microsoft.com/office/powerpoint/2010/main" val="890252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 of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can also create an array of structure:</a:t>
            </a:r>
          </a:p>
          <a:p>
            <a:r>
              <a:rPr lang="en-CA" dirty="0"/>
              <a:t>Example in the next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18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57175"/>
            <a:ext cx="1203960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133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94</TotalTime>
  <Words>265</Words>
  <Application>Microsoft Office PowerPoint</Application>
  <PresentationFormat>Widescreen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Garamond</vt:lpstr>
      <vt:lpstr>Organic</vt:lpstr>
      <vt:lpstr>Structure</vt:lpstr>
      <vt:lpstr>Purpose</vt:lpstr>
      <vt:lpstr>Basic Example</vt:lpstr>
      <vt:lpstr>Example (Cont’d)</vt:lpstr>
      <vt:lpstr>program</vt:lpstr>
      <vt:lpstr>Reminder</vt:lpstr>
      <vt:lpstr>PowerPoint Presentation</vt:lpstr>
      <vt:lpstr>Array of structure</vt:lpstr>
      <vt:lpstr>PowerPoint Presentation</vt:lpstr>
      <vt:lpstr>Tips in Structure</vt:lpstr>
      <vt:lpstr>PowerPoint Presentation</vt:lpstr>
      <vt:lpstr>Tips (more)</vt:lpstr>
      <vt:lpstr>PowerPoint Presentation</vt:lpstr>
      <vt:lpstr>Tips (#3)</vt:lpstr>
      <vt:lpstr>PowerPoint Presentation</vt:lpstr>
    </vt:vector>
  </TitlesOfParts>
  <Company>Peel District School Board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</dc:title>
  <dc:creator>Hassan</dc:creator>
  <cp:lastModifiedBy>Hassan</cp:lastModifiedBy>
  <cp:revision>16</cp:revision>
  <dcterms:created xsi:type="dcterms:W3CDTF">2017-11-14T14:53:25Z</dcterms:created>
  <dcterms:modified xsi:type="dcterms:W3CDTF">2020-10-31T19:27:59Z</dcterms:modified>
</cp:coreProperties>
</file>