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93121" r:id="rId2"/>
    <p:sldMasterId id="2147493133" r:id="rId3"/>
  </p:sldMasterIdLst>
  <p:notesMasterIdLst>
    <p:notesMasterId r:id="rId11"/>
  </p:notesMasterIdLst>
  <p:sldIdLst>
    <p:sldId id="15842" r:id="rId4"/>
    <p:sldId id="15843" r:id="rId5"/>
    <p:sldId id="15844" r:id="rId6"/>
    <p:sldId id="15845" r:id="rId7"/>
    <p:sldId id="15846" r:id="rId8"/>
    <p:sldId id="15847" r:id="rId9"/>
    <p:sldId id="15848" r:id="rId10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92A4"/>
    <a:srgbClr val="402314"/>
    <a:srgbClr val="ABD9DD"/>
    <a:srgbClr val="B24F34"/>
    <a:srgbClr val="A94B31"/>
    <a:srgbClr val="C25638"/>
    <a:srgbClr val="927626"/>
    <a:srgbClr val="745D1E"/>
    <a:srgbClr val="D8CCA3"/>
    <a:srgbClr val="CF7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972" autoAdjust="0"/>
    <p:restoredTop sz="94344" autoAdjust="0"/>
  </p:normalViewPr>
  <p:slideViewPr>
    <p:cSldViewPr>
      <p:cViewPr>
        <p:scale>
          <a:sx n="75" d="100"/>
          <a:sy n="75" d="100"/>
        </p:scale>
        <p:origin x="2336" y="6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6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4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30384B1-B5EA-4C58-A3D9-CE10D4641A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7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16952-6E33-4862-A276-0BE2D0219F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6909D-7BC6-40B1-A4E1-157B87DA77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9C556-D7E7-415E-B371-ABFA36373D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010199"/>
              </a:solidFill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7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16952-6E33-4862-A276-0BE2D0219F07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76308-BC08-4629-9A35-399A6649AF74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A0242-7DE5-488F-8D6B-AF3D31CD9FAA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CD91E-CA65-407C-AC67-7BBCD168CA29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9DBF9-1F07-476E-AE73-8C01AFA37057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1FEA3-ACAA-4BBE-86A0-0E2AEA0D2AEB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D1F42-1C1E-4EC7-B1AA-12F6AE9F19DC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29EDD-90CC-40E7-AA89-E1D467466E2A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76308-BC08-4629-9A35-399A6649AF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0F3AA-3498-4242-90D9-2DE191CA56F3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6909D-7BC6-40B1-A4E1-157B87DA7797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9C556-D7E7-415E-B371-ABFA36373DFC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418" y="2129656"/>
            <a:ext cx="7773164" cy="14704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2226" y="3886260"/>
            <a:ext cx="6399548" cy="1752982"/>
          </a:xfrm>
        </p:spPr>
        <p:txBody>
          <a:bodyPr/>
          <a:lstStyle>
            <a:lvl1pPr marL="0" indent="0" algn="ctr">
              <a:buNone/>
              <a:defRPr/>
            </a:lvl1pPr>
            <a:lvl2pPr marL="400416" indent="0" algn="ctr">
              <a:buNone/>
              <a:defRPr/>
            </a:lvl2pPr>
            <a:lvl3pPr marL="800832" indent="0" algn="ctr">
              <a:buNone/>
              <a:defRPr/>
            </a:lvl3pPr>
            <a:lvl4pPr marL="1201247" indent="0" algn="ctr">
              <a:buNone/>
              <a:defRPr/>
            </a:lvl4pPr>
            <a:lvl5pPr marL="1601663" indent="0" algn="ctr">
              <a:buNone/>
              <a:defRPr/>
            </a:lvl5pPr>
            <a:lvl6pPr marL="2002079" indent="0" algn="ctr">
              <a:buNone/>
              <a:defRPr/>
            </a:lvl6pPr>
            <a:lvl7pPr marL="2402495" indent="0" algn="ctr">
              <a:buNone/>
              <a:defRPr/>
            </a:lvl7pPr>
            <a:lvl8pPr marL="2802910" indent="0" algn="ctr">
              <a:buNone/>
              <a:defRPr/>
            </a:lvl8pPr>
            <a:lvl9pPr marL="3203326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3456F3-8C05-632B-A4E1-81C6E76868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8C4B7D-F997-8CC5-06AE-F748A603B5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2BEC48-D4C9-352A-D710-8517CCB32A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992B87-5501-4C43-BE4B-F51AADEEBC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50358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76568E-7B98-5326-1A63-3C44922A05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B58401-75F0-8952-2E6F-CEE8187F5A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119B32-8A8E-3DDB-213C-88DFBB005E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74474C-E04C-4101-B03A-8FE925CD753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3502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956" y="4405999"/>
            <a:ext cx="7771774" cy="1363631"/>
          </a:xfrm>
        </p:spPr>
        <p:txBody>
          <a:bodyPr anchor="t"/>
          <a:lstStyle>
            <a:lvl1pPr algn="l">
              <a:defRPr sz="350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956" y="2906546"/>
            <a:ext cx="7771774" cy="1499452"/>
          </a:xfrm>
        </p:spPr>
        <p:txBody>
          <a:bodyPr anchor="b"/>
          <a:lstStyle>
            <a:lvl1pPr marL="0" indent="0">
              <a:buNone/>
              <a:defRPr sz="1752"/>
            </a:lvl1pPr>
            <a:lvl2pPr marL="400416" indent="0">
              <a:buNone/>
              <a:defRPr sz="1576"/>
            </a:lvl2pPr>
            <a:lvl3pPr marL="800832" indent="0">
              <a:buNone/>
              <a:defRPr sz="1401"/>
            </a:lvl3pPr>
            <a:lvl4pPr marL="1201247" indent="0">
              <a:buNone/>
              <a:defRPr sz="1226"/>
            </a:lvl4pPr>
            <a:lvl5pPr marL="1601663" indent="0">
              <a:buNone/>
              <a:defRPr sz="1226"/>
            </a:lvl5pPr>
            <a:lvl6pPr marL="2002079" indent="0">
              <a:buNone/>
              <a:defRPr sz="1226"/>
            </a:lvl6pPr>
            <a:lvl7pPr marL="2402495" indent="0">
              <a:buNone/>
              <a:defRPr sz="1226"/>
            </a:lvl7pPr>
            <a:lvl8pPr marL="2802910" indent="0">
              <a:buNone/>
              <a:defRPr sz="1226"/>
            </a:lvl8pPr>
            <a:lvl9pPr marL="3203326" indent="0">
              <a:buNone/>
              <a:defRPr sz="122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E1C81E-44B9-11F6-F655-0E82AD53E2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96CB16-DFF8-C2F7-5928-74B423A668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8D64BC-5E17-C1B2-01FD-C60A20C3AE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6A8B0-F864-44B0-BB88-90A1205AC1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4613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018" y="1599053"/>
            <a:ext cx="4048552" cy="4527330"/>
          </a:xfrm>
        </p:spPr>
        <p:txBody>
          <a:bodyPr/>
          <a:lstStyle>
            <a:lvl1pPr>
              <a:defRPr sz="2452"/>
            </a:lvl1pPr>
            <a:lvl2pPr>
              <a:defRPr sz="2102"/>
            </a:lvl2pPr>
            <a:lvl3pPr>
              <a:defRPr sz="1752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38039" y="1599053"/>
            <a:ext cx="4049943" cy="4527330"/>
          </a:xfrm>
        </p:spPr>
        <p:txBody>
          <a:bodyPr/>
          <a:lstStyle>
            <a:lvl1pPr>
              <a:defRPr sz="2452"/>
            </a:lvl1pPr>
            <a:lvl2pPr>
              <a:defRPr sz="2102"/>
            </a:lvl2pPr>
            <a:lvl3pPr>
              <a:defRPr sz="1752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B78921-083B-C790-5037-E93716DF0B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9304D-0F6B-733C-9032-071DD17752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FA6F7-082F-F5CE-040A-E8C9AAD905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28DBB-315B-4971-8973-FD732F9F42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59042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409" y="275262"/>
            <a:ext cx="8229182" cy="1142699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410" y="1535670"/>
            <a:ext cx="4040210" cy="639260"/>
          </a:xfrm>
        </p:spPr>
        <p:txBody>
          <a:bodyPr anchor="b"/>
          <a:lstStyle>
            <a:lvl1pPr marL="0" indent="0">
              <a:buNone/>
              <a:defRPr sz="2102" b="1"/>
            </a:lvl1pPr>
            <a:lvl2pPr marL="400416" indent="0">
              <a:buNone/>
              <a:defRPr sz="1752" b="1"/>
            </a:lvl2pPr>
            <a:lvl3pPr marL="800832" indent="0">
              <a:buNone/>
              <a:defRPr sz="1576" b="1"/>
            </a:lvl3pPr>
            <a:lvl4pPr marL="1201247" indent="0">
              <a:buNone/>
              <a:defRPr sz="1401" b="1"/>
            </a:lvl4pPr>
            <a:lvl5pPr marL="1601663" indent="0">
              <a:buNone/>
              <a:defRPr sz="1401" b="1"/>
            </a:lvl5pPr>
            <a:lvl6pPr marL="2002079" indent="0">
              <a:buNone/>
              <a:defRPr sz="1401" b="1"/>
            </a:lvl6pPr>
            <a:lvl7pPr marL="2402495" indent="0">
              <a:buNone/>
              <a:defRPr sz="1401" b="1"/>
            </a:lvl7pPr>
            <a:lvl8pPr marL="2802910" indent="0">
              <a:buNone/>
              <a:defRPr sz="1401" b="1"/>
            </a:lvl8pPr>
            <a:lvl9pPr marL="3203326" indent="0">
              <a:buNone/>
              <a:defRPr sz="140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410" y="2174930"/>
            <a:ext cx="4040210" cy="3951454"/>
          </a:xfrm>
        </p:spPr>
        <p:txBody>
          <a:bodyPr/>
          <a:lstStyle>
            <a:lvl1pPr>
              <a:defRPr sz="2102"/>
            </a:lvl1pPr>
            <a:lvl2pPr>
              <a:defRPr sz="1752"/>
            </a:lvl2pPr>
            <a:lvl3pPr>
              <a:defRPr sz="1576"/>
            </a:lvl3pPr>
            <a:lvl4pPr>
              <a:defRPr sz="1401"/>
            </a:lvl4pPr>
            <a:lvl5pPr>
              <a:defRPr sz="1401"/>
            </a:lvl5pPr>
            <a:lvl6pPr>
              <a:defRPr sz="1401"/>
            </a:lvl6pPr>
            <a:lvl7pPr>
              <a:defRPr sz="1401"/>
            </a:lvl7pPr>
            <a:lvl8pPr>
              <a:defRPr sz="1401"/>
            </a:lvl8pPr>
            <a:lvl9pPr>
              <a:defRPr sz="140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4991" y="1535670"/>
            <a:ext cx="4041600" cy="639260"/>
          </a:xfrm>
        </p:spPr>
        <p:txBody>
          <a:bodyPr anchor="b"/>
          <a:lstStyle>
            <a:lvl1pPr marL="0" indent="0">
              <a:buNone/>
              <a:defRPr sz="2102" b="1"/>
            </a:lvl1pPr>
            <a:lvl2pPr marL="400416" indent="0">
              <a:buNone/>
              <a:defRPr sz="1752" b="1"/>
            </a:lvl2pPr>
            <a:lvl3pPr marL="800832" indent="0">
              <a:buNone/>
              <a:defRPr sz="1576" b="1"/>
            </a:lvl3pPr>
            <a:lvl4pPr marL="1201247" indent="0">
              <a:buNone/>
              <a:defRPr sz="1401" b="1"/>
            </a:lvl4pPr>
            <a:lvl5pPr marL="1601663" indent="0">
              <a:buNone/>
              <a:defRPr sz="1401" b="1"/>
            </a:lvl5pPr>
            <a:lvl6pPr marL="2002079" indent="0">
              <a:buNone/>
              <a:defRPr sz="1401" b="1"/>
            </a:lvl6pPr>
            <a:lvl7pPr marL="2402495" indent="0">
              <a:buNone/>
              <a:defRPr sz="1401" b="1"/>
            </a:lvl7pPr>
            <a:lvl8pPr marL="2802910" indent="0">
              <a:buNone/>
              <a:defRPr sz="1401" b="1"/>
            </a:lvl8pPr>
            <a:lvl9pPr marL="3203326" indent="0">
              <a:buNone/>
              <a:defRPr sz="140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4991" y="2174930"/>
            <a:ext cx="4041600" cy="3951454"/>
          </a:xfrm>
        </p:spPr>
        <p:txBody>
          <a:bodyPr/>
          <a:lstStyle>
            <a:lvl1pPr>
              <a:defRPr sz="2102"/>
            </a:lvl1pPr>
            <a:lvl2pPr>
              <a:defRPr sz="1752"/>
            </a:lvl2pPr>
            <a:lvl3pPr>
              <a:defRPr sz="1576"/>
            </a:lvl3pPr>
            <a:lvl4pPr>
              <a:defRPr sz="1401"/>
            </a:lvl4pPr>
            <a:lvl5pPr>
              <a:defRPr sz="1401"/>
            </a:lvl5pPr>
            <a:lvl6pPr>
              <a:defRPr sz="1401"/>
            </a:lvl6pPr>
            <a:lvl7pPr>
              <a:defRPr sz="1401"/>
            </a:lvl7pPr>
            <a:lvl8pPr>
              <a:defRPr sz="1401"/>
            </a:lvl8pPr>
            <a:lvl9pPr>
              <a:defRPr sz="140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6BF3780-86EF-DE2B-DF17-28EADEEBA1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DA33649-C4E8-0588-9DA6-EBA5A48B15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BE91921-FAE4-43B8-6BBD-8A79DE4BF1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40892F-6FB9-4ECC-B52C-F4E8CE48C7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72976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4D5F91F-DB72-D228-A33F-A00F016C5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A04C846-638C-ABFC-55C7-56E64817FA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6656B0F-77AF-702A-F0C1-232F7434E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B430B-35D7-4AE1-8C36-8140BE8B41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154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82C9D13-53FA-BCB5-A93F-38A447BF04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9E0D473-E8F8-BAEB-82B5-6DA4B33DD6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75499D5-30D4-2A93-317A-97683BE668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C229DB-2075-4E83-8968-A697A476FD1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4442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A0242-7DE5-488F-8D6B-AF3D31CD9F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409" y="273452"/>
            <a:ext cx="3008608" cy="1160807"/>
          </a:xfrm>
        </p:spPr>
        <p:txBody>
          <a:bodyPr anchor="b"/>
          <a:lstStyle>
            <a:lvl1pPr algn="l">
              <a:defRPr sz="175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4461" y="273451"/>
            <a:ext cx="5112131" cy="5852932"/>
          </a:xfrm>
        </p:spPr>
        <p:txBody>
          <a:bodyPr/>
          <a:lstStyle>
            <a:lvl1pPr>
              <a:defRPr sz="2803"/>
            </a:lvl1pPr>
            <a:lvl2pPr>
              <a:defRPr sz="2452"/>
            </a:lvl2pPr>
            <a:lvl3pPr>
              <a:defRPr sz="2102"/>
            </a:lvl3pPr>
            <a:lvl4pPr>
              <a:defRPr sz="1752"/>
            </a:lvl4pPr>
            <a:lvl5pPr>
              <a:defRPr sz="1752"/>
            </a:lvl5pPr>
            <a:lvl6pPr>
              <a:defRPr sz="1752"/>
            </a:lvl6pPr>
            <a:lvl7pPr>
              <a:defRPr sz="1752"/>
            </a:lvl7pPr>
            <a:lvl8pPr>
              <a:defRPr sz="1752"/>
            </a:lvl8pPr>
            <a:lvl9pPr>
              <a:defRPr sz="175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409" y="1434259"/>
            <a:ext cx="3008608" cy="4692125"/>
          </a:xfrm>
        </p:spPr>
        <p:txBody>
          <a:bodyPr/>
          <a:lstStyle>
            <a:lvl1pPr marL="0" indent="0">
              <a:buNone/>
              <a:defRPr sz="1226"/>
            </a:lvl1pPr>
            <a:lvl2pPr marL="400416" indent="0">
              <a:buNone/>
              <a:defRPr sz="1051"/>
            </a:lvl2pPr>
            <a:lvl3pPr marL="800832" indent="0">
              <a:buNone/>
              <a:defRPr sz="876"/>
            </a:lvl3pPr>
            <a:lvl4pPr marL="1201247" indent="0">
              <a:buNone/>
              <a:defRPr sz="788"/>
            </a:lvl4pPr>
            <a:lvl5pPr marL="1601663" indent="0">
              <a:buNone/>
              <a:defRPr sz="788"/>
            </a:lvl5pPr>
            <a:lvl6pPr marL="2002079" indent="0">
              <a:buNone/>
              <a:defRPr sz="788"/>
            </a:lvl6pPr>
            <a:lvl7pPr marL="2402495" indent="0">
              <a:buNone/>
              <a:defRPr sz="788"/>
            </a:lvl7pPr>
            <a:lvl8pPr marL="2802910" indent="0">
              <a:buNone/>
              <a:defRPr sz="788"/>
            </a:lvl8pPr>
            <a:lvl9pPr marL="3203326" indent="0">
              <a:buNone/>
              <a:defRPr sz="78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A9889E-91EC-1347-5EBF-5D4D5F1E56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103AC-4A88-D1DB-2D76-5AF1B82502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F5FFD3-1B4E-A4B7-D3F5-DE3D0CC3C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09B618-1273-4C5A-8A3E-9F55E0F64FF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56487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097" y="4800782"/>
            <a:ext cx="5486122" cy="566821"/>
          </a:xfrm>
        </p:spPr>
        <p:txBody>
          <a:bodyPr anchor="b"/>
          <a:lstStyle>
            <a:lvl1pPr algn="l">
              <a:defRPr sz="175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097" y="612095"/>
            <a:ext cx="5486122" cy="4116249"/>
          </a:xfrm>
        </p:spPr>
        <p:txBody>
          <a:bodyPr/>
          <a:lstStyle>
            <a:lvl1pPr marL="0" indent="0">
              <a:buNone/>
              <a:defRPr sz="2803"/>
            </a:lvl1pPr>
            <a:lvl2pPr marL="400416" indent="0">
              <a:buNone/>
              <a:defRPr sz="2452"/>
            </a:lvl2pPr>
            <a:lvl3pPr marL="800832" indent="0">
              <a:buNone/>
              <a:defRPr sz="2102"/>
            </a:lvl3pPr>
            <a:lvl4pPr marL="1201247" indent="0">
              <a:buNone/>
              <a:defRPr sz="1752"/>
            </a:lvl4pPr>
            <a:lvl5pPr marL="1601663" indent="0">
              <a:buNone/>
              <a:defRPr sz="1752"/>
            </a:lvl5pPr>
            <a:lvl6pPr marL="2002079" indent="0">
              <a:buNone/>
              <a:defRPr sz="1752"/>
            </a:lvl6pPr>
            <a:lvl7pPr marL="2402495" indent="0">
              <a:buNone/>
              <a:defRPr sz="1752"/>
            </a:lvl7pPr>
            <a:lvl8pPr marL="2802910" indent="0">
              <a:buNone/>
              <a:defRPr sz="1752"/>
            </a:lvl8pPr>
            <a:lvl9pPr marL="3203326" indent="0">
              <a:buNone/>
              <a:defRPr sz="1752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097" y="5367602"/>
            <a:ext cx="5486122" cy="804054"/>
          </a:xfrm>
        </p:spPr>
        <p:txBody>
          <a:bodyPr/>
          <a:lstStyle>
            <a:lvl1pPr marL="0" indent="0">
              <a:buNone/>
              <a:defRPr sz="1226"/>
            </a:lvl1pPr>
            <a:lvl2pPr marL="400416" indent="0">
              <a:buNone/>
              <a:defRPr sz="1051"/>
            </a:lvl2pPr>
            <a:lvl3pPr marL="800832" indent="0">
              <a:buNone/>
              <a:defRPr sz="876"/>
            </a:lvl3pPr>
            <a:lvl4pPr marL="1201247" indent="0">
              <a:buNone/>
              <a:defRPr sz="788"/>
            </a:lvl4pPr>
            <a:lvl5pPr marL="1601663" indent="0">
              <a:buNone/>
              <a:defRPr sz="788"/>
            </a:lvl5pPr>
            <a:lvl6pPr marL="2002079" indent="0">
              <a:buNone/>
              <a:defRPr sz="788"/>
            </a:lvl6pPr>
            <a:lvl7pPr marL="2402495" indent="0">
              <a:buNone/>
              <a:defRPr sz="788"/>
            </a:lvl7pPr>
            <a:lvl8pPr marL="2802910" indent="0">
              <a:buNone/>
              <a:defRPr sz="788"/>
            </a:lvl8pPr>
            <a:lvl9pPr marL="3203326" indent="0">
              <a:buNone/>
              <a:defRPr sz="788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D6F81-C0C5-020A-D975-025AC18698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571965-847F-4278-0275-DE55B1C2F5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D1D00B-701C-2A9D-D153-ECD253EE1A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2F67AF-2C2B-43C5-9ABB-F372C106CF5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80281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55A9A4-9BDA-4296-6F51-6B80FB234B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2FB77A-C6A4-6A0B-AEC1-10AAB0F4F7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4BB22E-85C4-7775-C580-6E6B65D6D9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198B35-CC5B-4611-A556-7ECD8B7CFF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52688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30339" y="277074"/>
            <a:ext cx="2057643" cy="584931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6018" y="277074"/>
            <a:ext cx="6040852" cy="584931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0124B9-D1B4-9A13-F21A-F843E92A99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40C470-4668-6BC1-9897-36E7B0D59C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7E1653-E3AB-2A91-4AC3-92D2F45E34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1E073-7325-4BDA-AC51-F534B6AC663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591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CD91E-CA65-407C-AC67-7BBCD168CA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9DBF9-1F07-476E-AE73-8C01AFA370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1FEA3-ACAA-4BBE-86A0-0E2AEA0D2A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D1F42-1C1E-4EC7-B1AA-12F6AE9F19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29EDD-90CC-40E7-AA89-E1D467466E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0F3AA-3498-4242-90D9-2DE191CA56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A53F0EF8-95DD-4410-AEEA-F0CFB7BEF7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ransition spd="slow">
    <p:wipe dir="r"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A53F0EF8-95DD-4410-AEEA-F0CFB7BEF736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122" r:id="rId1"/>
    <p:sldLayoutId id="2147493123" r:id="rId2"/>
    <p:sldLayoutId id="2147493124" r:id="rId3"/>
    <p:sldLayoutId id="2147493125" r:id="rId4"/>
    <p:sldLayoutId id="2147493126" r:id="rId5"/>
    <p:sldLayoutId id="2147493127" r:id="rId6"/>
    <p:sldLayoutId id="2147493128" r:id="rId7"/>
    <p:sldLayoutId id="2147493129" r:id="rId8"/>
    <p:sldLayoutId id="2147493130" r:id="rId9"/>
    <p:sldLayoutId id="2147493131" r:id="rId10"/>
    <p:sldLayoutId id="2147493132" r:id="rId11"/>
  </p:sldLayoutIdLst>
  <p:transition spd="slow">
    <p:wipe dir="r"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93063D6-49C7-60E4-609A-198626557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6018" y="277074"/>
            <a:ext cx="8231964" cy="114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547" tIns="51274" rIns="102547" bIns="512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A4DF821-258A-3978-5C7B-67BB617C3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6018" y="1599053"/>
            <a:ext cx="8231964" cy="452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547" tIns="51274" rIns="102547" bIns="512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B09E79A-71CA-9EA7-B07A-2B5AA9C7064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6019" y="6247715"/>
            <a:ext cx="2134110" cy="47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547" tIns="51274" rIns="102547" bIns="51274" numCol="1" anchor="t" anchorCtr="0" compatLnSpc="1">
            <a:prstTxWarp prst="textNoShape">
              <a:avLst/>
            </a:prstTxWarp>
          </a:bodyPr>
          <a:lstStyle>
            <a:lvl1pPr>
              <a:defRPr sz="140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8D86EF-D13D-AD24-D95F-874DA095443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004" y="6247715"/>
            <a:ext cx="2895993" cy="47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547" tIns="51274" rIns="102547" bIns="51274" numCol="1" anchor="t" anchorCtr="0" compatLnSpc="1">
            <a:prstTxWarp prst="textNoShape">
              <a:avLst/>
            </a:prstTxWarp>
          </a:bodyPr>
          <a:lstStyle>
            <a:lvl1pPr algn="ctr">
              <a:defRPr sz="1401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E30CCB2-C605-59FC-19DA-0F17597ACA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872" y="6247715"/>
            <a:ext cx="2134110" cy="472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547" tIns="51274" rIns="102547" bIns="51274" numCol="1" anchor="t" anchorCtr="0" compatLnSpc="1">
            <a:prstTxWarp prst="textNoShape">
              <a:avLst/>
            </a:prstTxWarp>
          </a:bodyPr>
          <a:lstStyle>
            <a:lvl1pPr algn="r">
              <a:defRPr sz="1401"/>
            </a:lvl1pPr>
          </a:lstStyle>
          <a:p>
            <a:fld id="{2B75D4E8-D488-4012-BCB1-FC8DA39ED65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06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134" r:id="rId1"/>
    <p:sldLayoutId id="2147493135" r:id="rId2"/>
    <p:sldLayoutId id="2147493136" r:id="rId3"/>
    <p:sldLayoutId id="2147493137" r:id="rId4"/>
    <p:sldLayoutId id="2147493138" r:id="rId5"/>
    <p:sldLayoutId id="2147493139" r:id="rId6"/>
    <p:sldLayoutId id="2147493140" r:id="rId7"/>
    <p:sldLayoutId id="2147493141" r:id="rId8"/>
    <p:sldLayoutId id="2147493142" r:id="rId9"/>
    <p:sldLayoutId id="2147493143" r:id="rId10"/>
    <p:sldLayoutId id="2147493144" r:id="rId11"/>
  </p:sldLayoutIdLst>
  <p:txStyles>
    <p:titleStyle>
      <a:lvl1pPr algn="ctr" defTabSz="896765" rtl="0" eaLnBrk="0" fontAlgn="base" latinLnBrk="1" hangingPunct="0">
        <a:spcBef>
          <a:spcPct val="0"/>
        </a:spcBef>
        <a:spcAft>
          <a:spcPct val="0"/>
        </a:spcAft>
        <a:defRPr kumimoji="1" sz="4379">
          <a:solidFill>
            <a:schemeClr val="tx2"/>
          </a:solidFill>
          <a:latin typeface="+mj-lt"/>
          <a:ea typeface="+mj-ea"/>
          <a:cs typeface="+mj-cs"/>
        </a:defRPr>
      </a:lvl1pPr>
      <a:lvl2pPr algn="ctr" defTabSz="896765" rtl="0" eaLnBrk="0" fontAlgn="base" latinLnBrk="1" hangingPunct="0">
        <a:spcBef>
          <a:spcPct val="0"/>
        </a:spcBef>
        <a:spcAft>
          <a:spcPct val="0"/>
        </a:spcAft>
        <a:defRPr kumimoji="1" sz="4379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896765" rtl="0" eaLnBrk="0" fontAlgn="base" latinLnBrk="1" hangingPunct="0">
        <a:spcBef>
          <a:spcPct val="0"/>
        </a:spcBef>
        <a:spcAft>
          <a:spcPct val="0"/>
        </a:spcAft>
        <a:defRPr kumimoji="1" sz="4379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896765" rtl="0" eaLnBrk="0" fontAlgn="base" latinLnBrk="1" hangingPunct="0">
        <a:spcBef>
          <a:spcPct val="0"/>
        </a:spcBef>
        <a:spcAft>
          <a:spcPct val="0"/>
        </a:spcAft>
        <a:defRPr kumimoji="1" sz="4379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896765" rtl="0" eaLnBrk="0" fontAlgn="base" latinLnBrk="1" hangingPunct="0">
        <a:spcBef>
          <a:spcPct val="0"/>
        </a:spcBef>
        <a:spcAft>
          <a:spcPct val="0"/>
        </a:spcAft>
        <a:defRPr kumimoji="1" sz="4379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00416" algn="ctr" defTabSz="896765" rtl="0" fontAlgn="base" latinLnBrk="1">
        <a:spcBef>
          <a:spcPct val="0"/>
        </a:spcBef>
        <a:spcAft>
          <a:spcPct val="0"/>
        </a:spcAft>
        <a:defRPr kumimoji="1" sz="4379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00832" algn="ctr" defTabSz="896765" rtl="0" fontAlgn="base" latinLnBrk="1">
        <a:spcBef>
          <a:spcPct val="0"/>
        </a:spcBef>
        <a:spcAft>
          <a:spcPct val="0"/>
        </a:spcAft>
        <a:defRPr kumimoji="1" sz="4379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01247" algn="ctr" defTabSz="896765" rtl="0" fontAlgn="base" latinLnBrk="1">
        <a:spcBef>
          <a:spcPct val="0"/>
        </a:spcBef>
        <a:spcAft>
          <a:spcPct val="0"/>
        </a:spcAft>
        <a:defRPr kumimoji="1" sz="4379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01663" algn="ctr" defTabSz="896765" rtl="0" fontAlgn="base" latinLnBrk="1">
        <a:spcBef>
          <a:spcPct val="0"/>
        </a:spcBef>
        <a:spcAft>
          <a:spcPct val="0"/>
        </a:spcAft>
        <a:defRPr kumimoji="1" sz="4379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35071" indent="-335071" algn="l" defTabSz="89676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153">
          <a:solidFill>
            <a:schemeClr val="tx1"/>
          </a:solidFill>
          <a:latin typeface="+mn-lt"/>
          <a:ea typeface="+mn-ea"/>
          <a:cs typeface="+mn-cs"/>
        </a:defRPr>
      </a:lvl1pPr>
      <a:lvl2pPr marL="729925" indent="-280847" algn="l" defTabSz="89676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3">
          <a:solidFill>
            <a:schemeClr val="tx1"/>
          </a:solidFill>
          <a:latin typeface="+mn-lt"/>
          <a:ea typeface="+mn-ea"/>
        </a:defRPr>
      </a:lvl2pPr>
      <a:lvl3pPr marL="1121999" indent="-225234" algn="l" defTabSz="896765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52">
          <a:solidFill>
            <a:schemeClr val="tx1"/>
          </a:solidFill>
          <a:latin typeface="+mn-lt"/>
          <a:ea typeface="+mn-ea"/>
        </a:defRPr>
      </a:lvl3pPr>
      <a:lvl4pPr marL="1569686" indent="-221063" algn="l" defTabSz="896765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39">
          <a:solidFill>
            <a:schemeClr val="tx1"/>
          </a:solidFill>
          <a:latin typeface="+mn-lt"/>
          <a:ea typeface="+mn-ea"/>
        </a:defRPr>
      </a:lvl4pPr>
      <a:lvl5pPr marL="2021543" indent="-225234" algn="l" defTabSz="896765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39">
          <a:solidFill>
            <a:schemeClr val="tx1"/>
          </a:solidFill>
          <a:latin typeface="+mn-lt"/>
          <a:ea typeface="+mn-ea"/>
        </a:defRPr>
      </a:lvl5pPr>
      <a:lvl6pPr marL="2421959" indent="-225234" algn="l" defTabSz="896765" rtl="0" fontAlgn="base" latinLnBrk="1">
        <a:spcBef>
          <a:spcPct val="20000"/>
        </a:spcBef>
        <a:spcAft>
          <a:spcPct val="0"/>
        </a:spcAft>
        <a:buChar char="»"/>
        <a:defRPr kumimoji="1" sz="1839">
          <a:solidFill>
            <a:schemeClr val="tx1"/>
          </a:solidFill>
          <a:latin typeface="+mn-lt"/>
          <a:ea typeface="+mn-ea"/>
        </a:defRPr>
      </a:lvl6pPr>
      <a:lvl7pPr marL="2822375" indent="-225234" algn="l" defTabSz="896765" rtl="0" fontAlgn="base" latinLnBrk="1">
        <a:spcBef>
          <a:spcPct val="20000"/>
        </a:spcBef>
        <a:spcAft>
          <a:spcPct val="0"/>
        </a:spcAft>
        <a:buChar char="»"/>
        <a:defRPr kumimoji="1" sz="1839">
          <a:solidFill>
            <a:schemeClr val="tx1"/>
          </a:solidFill>
          <a:latin typeface="+mn-lt"/>
          <a:ea typeface="+mn-ea"/>
        </a:defRPr>
      </a:lvl7pPr>
      <a:lvl8pPr marL="3222791" indent="-225234" algn="l" defTabSz="896765" rtl="0" fontAlgn="base" latinLnBrk="1">
        <a:spcBef>
          <a:spcPct val="20000"/>
        </a:spcBef>
        <a:spcAft>
          <a:spcPct val="0"/>
        </a:spcAft>
        <a:buChar char="»"/>
        <a:defRPr kumimoji="1" sz="1839">
          <a:solidFill>
            <a:schemeClr val="tx1"/>
          </a:solidFill>
          <a:latin typeface="+mn-lt"/>
          <a:ea typeface="+mn-ea"/>
        </a:defRPr>
      </a:lvl8pPr>
      <a:lvl9pPr marL="3623206" indent="-225234" algn="l" defTabSz="896765" rtl="0" fontAlgn="base" latinLnBrk="1">
        <a:spcBef>
          <a:spcPct val="20000"/>
        </a:spcBef>
        <a:spcAft>
          <a:spcPct val="0"/>
        </a:spcAft>
        <a:buChar char="»"/>
        <a:defRPr kumimoji="1" sz="183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00832" rtl="0" eaLnBrk="1" latinLnBrk="1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1pPr>
      <a:lvl2pPr marL="400416" algn="l" defTabSz="800832" rtl="0" eaLnBrk="1" latinLnBrk="1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2pPr>
      <a:lvl3pPr marL="800832" algn="l" defTabSz="800832" rtl="0" eaLnBrk="1" latinLnBrk="1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3pPr>
      <a:lvl4pPr marL="1201247" algn="l" defTabSz="800832" rtl="0" eaLnBrk="1" latinLnBrk="1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4pPr>
      <a:lvl5pPr marL="1601663" algn="l" defTabSz="800832" rtl="0" eaLnBrk="1" latinLnBrk="1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5pPr>
      <a:lvl6pPr marL="2002079" algn="l" defTabSz="800832" rtl="0" eaLnBrk="1" latinLnBrk="1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6pPr>
      <a:lvl7pPr marL="2402495" algn="l" defTabSz="800832" rtl="0" eaLnBrk="1" latinLnBrk="1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7pPr>
      <a:lvl8pPr marL="2802910" algn="l" defTabSz="800832" rtl="0" eaLnBrk="1" latinLnBrk="1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8pPr>
      <a:lvl9pPr marL="3203326" algn="l" defTabSz="800832" rtl="0" eaLnBrk="1" latinLnBrk="1" hangingPunct="1">
        <a:defRPr sz="15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8004A2-7972-D77F-B64D-CDB7BF26F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21" descr="God1-1.png">
            <a:extLst>
              <a:ext uri="{FF2B5EF4-FFF2-40B4-BE49-F238E27FC236}">
                <a16:creationId xmlns:a16="http://schemas.microsoft.com/office/drawing/2014/main" id="{79523FAD-C1D6-1B2B-E9F4-844C71014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2" y="1050893"/>
            <a:ext cx="8300088" cy="120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86">
            <a:extLst>
              <a:ext uri="{FF2B5EF4-FFF2-40B4-BE49-F238E27FC236}">
                <a16:creationId xmlns:a16="http://schemas.microsoft.com/office/drawing/2014/main" id="{BD554E01-A57B-E75F-C3F0-1CB099E84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600" y="824274"/>
            <a:ext cx="2021619" cy="414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09" tIns="44905" rIns="89809" bIns="44905">
            <a:spAutoFit/>
          </a:bodyPr>
          <a:lstStyle>
            <a:lvl1pPr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8967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102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God Bless You</a:t>
            </a:r>
            <a:endParaRPr kumimoji="1" lang="ko-KR" altLang="en-US" sz="2102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2059" name="Text Box 86">
            <a:extLst>
              <a:ext uri="{FF2B5EF4-FFF2-40B4-BE49-F238E27FC236}">
                <a16:creationId xmlns:a16="http://schemas.microsoft.com/office/drawing/2014/main" id="{CDF2E1C9-42C6-F276-D6EB-8C784459E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695" y="2114473"/>
            <a:ext cx="4155217" cy="57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09" tIns="44905" rIns="89809" bIns="44905">
            <a:spAutoFit/>
          </a:bodyPr>
          <a:lstStyle>
            <a:lvl1pPr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8967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God     Bless      You</a:t>
            </a:r>
            <a:endParaRPr kumimoji="1" lang="ko-KR" altLang="en-US" sz="315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pic>
        <p:nvPicPr>
          <p:cNvPr id="2060" name="그림 26" descr="God1-2.png">
            <a:extLst>
              <a:ext uri="{FF2B5EF4-FFF2-40B4-BE49-F238E27FC236}">
                <a16:creationId xmlns:a16="http://schemas.microsoft.com/office/drawing/2014/main" id="{2E538E05-93E0-DC41-4BC6-F265DD369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78" y="2760962"/>
            <a:ext cx="8333455" cy="115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1" name="Text Box 86">
            <a:extLst>
              <a:ext uri="{FF2B5EF4-FFF2-40B4-BE49-F238E27FC236}">
                <a16:creationId xmlns:a16="http://schemas.microsoft.com/office/drawing/2014/main" id="{6AB342CD-EE74-671C-2B63-A2DCD1D6D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902" y="3920472"/>
            <a:ext cx="6415451" cy="57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09" tIns="44905" rIns="89809" bIns="44905">
            <a:spAutoFit/>
          </a:bodyPr>
          <a:lstStyle>
            <a:lvl1pPr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8967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주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님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의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크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신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은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혜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가</a:t>
            </a:r>
          </a:p>
        </p:txBody>
      </p:sp>
    </p:spTree>
    <p:extLst>
      <p:ext uri="{BB962C8B-B14F-4D97-AF65-F5344CB8AC3E}">
        <p14:creationId xmlns:p14="http://schemas.microsoft.com/office/powerpoint/2010/main" val="264971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65871D-6DFB-3220-1C42-1498F791A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2" descr="God2-1.png">
            <a:extLst>
              <a:ext uri="{FF2B5EF4-FFF2-40B4-BE49-F238E27FC236}">
                <a16:creationId xmlns:a16="http://schemas.microsoft.com/office/drawing/2014/main" id="{09E22F26-5A7C-59C6-3D35-1673BEF9D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2" y="1105114"/>
            <a:ext cx="8300088" cy="125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그림 3" descr="God2-2.png">
            <a:extLst>
              <a:ext uri="{FF2B5EF4-FFF2-40B4-BE49-F238E27FC236}">
                <a16:creationId xmlns:a16="http://schemas.microsoft.com/office/drawing/2014/main" id="{24731EF2-D7C9-80B2-2BCA-89C05760E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2" y="2715081"/>
            <a:ext cx="8291746" cy="131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86">
            <a:extLst>
              <a:ext uri="{FF2B5EF4-FFF2-40B4-BE49-F238E27FC236}">
                <a16:creationId xmlns:a16="http://schemas.microsoft.com/office/drawing/2014/main" id="{A4534CBF-71BA-0BC8-51CE-7D51CED22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63" y="2197891"/>
            <a:ext cx="6280799" cy="57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09" tIns="44905" rIns="89809" bIns="44905">
            <a:spAutoFit/>
          </a:bodyPr>
          <a:lstStyle>
            <a:lvl1pPr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8967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당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신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의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영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혼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속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에</a:t>
            </a:r>
          </a:p>
        </p:txBody>
      </p:sp>
      <p:sp>
        <p:nvSpPr>
          <p:cNvPr id="3077" name="Text Box 86">
            <a:extLst>
              <a:ext uri="{FF2B5EF4-FFF2-40B4-BE49-F238E27FC236}">
                <a16:creationId xmlns:a16="http://schemas.microsoft.com/office/drawing/2014/main" id="{8B62E1C7-B2BF-4157-4412-27296CCAA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713" y="3913520"/>
            <a:ext cx="6542088" cy="57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09" tIns="44905" rIns="89809" bIns="44905">
            <a:spAutoFit/>
          </a:bodyPr>
          <a:lstStyle>
            <a:lvl1pPr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8967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가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득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흘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러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넘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치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기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를</a:t>
            </a:r>
          </a:p>
        </p:txBody>
      </p:sp>
    </p:spTree>
    <p:extLst>
      <p:ext uri="{BB962C8B-B14F-4D97-AF65-F5344CB8AC3E}">
        <p14:creationId xmlns:p14="http://schemas.microsoft.com/office/powerpoint/2010/main" val="266366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0FE445-0DF3-0951-401E-67D9C8D66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2" descr="God3-1.png">
            <a:extLst>
              <a:ext uri="{FF2B5EF4-FFF2-40B4-BE49-F238E27FC236}">
                <a16:creationId xmlns:a16="http://schemas.microsoft.com/office/drawing/2014/main" id="{7FFE6E64-EF99-80A4-EE1B-F562C5A22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38" y="1092603"/>
            <a:ext cx="8325114" cy="1343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86">
            <a:extLst>
              <a:ext uri="{FF2B5EF4-FFF2-40B4-BE49-F238E27FC236}">
                <a16:creationId xmlns:a16="http://schemas.microsoft.com/office/drawing/2014/main" id="{1BB94F94-B058-EBBC-292C-530CE7E86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683" y="2352214"/>
            <a:ext cx="6854674" cy="57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09" tIns="44905" rIns="89809" bIns="44905">
            <a:spAutoFit/>
          </a:bodyPr>
          <a:lstStyle>
            <a:lvl1pPr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8967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당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신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의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  온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몸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과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마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음</a:t>
            </a:r>
          </a:p>
        </p:txBody>
      </p:sp>
    </p:spTree>
    <p:extLst>
      <p:ext uri="{BB962C8B-B14F-4D97-AF65-F5344CB8AC3E}">
        <p14:creationId xmlns:p14="http://schemas.microsoft.com/office/powerpoint/2010/main" val="63247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98BBCD-237B-212A-431D-34DD6F52E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2" descr="God4-1.png">
            <a:extLst>
              <a:ext uri="{FF2B5EF4-FFF2-40B4-BE49-F238E27FC236}">
                <a16:creationId xmlns:a16="http://schemas.microsoft.com/office/drawing/2014/main" id="{914F5A44-E6C9-DEB5-D7F0-960806382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3" y="1067577"/>
            <a:ext cx="8300088" cy="125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그림 3" descr="God4-2.png">
            <a:extLst>
              <a:ext uri="{FF2B5EF4-FFF2-40B4-BE49-F238E27FC236}">
                <a16:creationId xmlns:a16="http://schemas.microsoft.com/office/drawing/2014/main" id="{2F4D2661-D0EF-BD63-225F-FBA4D2FA7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62" y="2756790"/>
            <a:ext cx="8250037" cy="120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86">
            <a:extLst>
              <a:ext uri="{FF2B5EF4-FFF2-40B4-BE49-F238E27FC236}">
                <a16:creationId xmlns:a16="http://schemas.microsoft.com/office/drawing/2014/main" id="{66892C8B-8957-AB18-749F-4A1E2852C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63" y="2197891"/>
            <a:ext cx="6433084" cy="57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09" tIns="44905" rIns="89809" bIns="44905">
            <a:spAutoFit/>
          </a:bodyPr>
          <a:lstStyle>
            <a:lvl1pPr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8967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행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하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는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모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든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것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을</a:t>
            </a:r>
          </a:p>
        </p:txBody>
      </p:sp>
      <p:sp>
        <p:nvSpPr>
          <p:cNvPr id="5125" name="Text Box 86">
            <a:extLst>
              <a:ext uri="{FF2B5EF4-FFF2-40B4-BE49-F238E27FC236}">
                <a16:creationId xmlns:a16="http://schemas.microsoft.com/office/drawing/2014/main" id="{5E00F5DB-61EE-3902-9186-B09E0D6BB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080" y="3913520"/>
            <a:ext cx="6437893" cy="57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09" tIns="44905" rIns="89809" bIns="44905">
            <a:spAutoFit/>
          </a:bodyPr>
          <a:lstStyle>
            <a:lvl1pPr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8967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지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키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시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며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보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호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하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시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고</a:t>
            </a:r>
          </a:p>
        </p:txBody>
      </p:sp>
    </p:spTree>
    <p:extLst>
      <p:ext uri="{BB962C8B-B14F-4D97-AF65-F5344CB8AC3E}">
        <p14:creationId xmlns:p14="http://schemas.microsoft.com/office/powerpoint/2010/main" val="250683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A83171-8303-7A6E-4C0B-0F2F9D216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2" descr="God5-1.png">
            <a:extLst>
              <a:ext uri="{FF2B5EF4-FFF2-40B4-BE49-F238E27FC236}">
                <a16:creationId xmlns:a16="http://schemas.microsoft.com/office/drawing/2014/main" id="{ACF082C8-3E25-8F67-019F-90B5B1D63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64" y="1005013"/>
            <a:ext cx="8275063" cy="140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그림 3" descr="God5-2.png">
            <a:extLst>
              <a:ext uri="{FF2B5EF4-FFF2-40B4-BE49-F238E27FC236}">
                <a16:creationId xmlns:a16="http://schemas.microsoft.com/office/drawing/2014/main" id="{39F1B66B-9E2F-7AB5-7CD3-C1F2C0507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89" y="2748449"/>
            <a:ext cx="8241696" cy="122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86">
            <a:extLst>
              <a:ext uri="{FF2B5EF4-FFF2-40B4-BE49-F238E27FC236}">
                <a16:creationId xmlns:a16="http://schemas.microsoft.com/office/drawing/2014/main" id="{21A12F2E-1FFF-A2B1-9EEC-5B0A0920D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14" y="2197891"/>
            <a:ext cx="7080697" cy="57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09" tIns="44905" rIns="89809" bIns="44905">
            <a:spAutoFit/>
          </a:bodyPr>
          <a:lstStyle>
            <a:lvl1pPr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8967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참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기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쁨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이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언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제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나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넘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치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기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를</a:t>
            </a:r>
          </a:p>
        </p:txBody>
      </p:sp>
      <p:sp>
        <p:nvSpPr>
          <p:cNvPr id="6149" name="Text Box 86">
            <a:extLst>
              <a:ext uri="{FF2B5EF4-FFF2-40B4-BE49-F238E27FC236}">
                <a16:creationId xmlns:a16="http://schemas.microsoft.com/office/drawing/2014/main" id="{01BB9600-59D9-347B-443D-111E5D812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6244" y="3913520"/>
            <a:ext cx="6498807" cy="57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09" tIns="44905" rIns="89809" bIns="44905">
            <a:spAutoFit/>
          </a:bodyPr>
          <a:lstStyle>
            <a:lvl1pPr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8967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축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복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하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며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기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도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합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니</a:t>
            </a:r>
            <a:r>
              <a:rPr kumimoji="1" lang="ko-KR" altLang="en-US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</a:t>
            </a:r>
            <a:r>
              <a:rPr kumimoji="1" lang="ko-KR" altLang="en-US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42097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FA2009-1CA0-3C54-2980-391672A21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그림 3" descr="God6-1.png">
            <a:extLst>
              <a:ext uri="{FF2B5EF4-FFF2-40B4-BE49-F238E27FC236}">
                <a16:creationId xmlns:a16="http://schemas.microsoft.com/office/drawing/2014/main" id="{B683ADED-8882-829E-9894-E6BC22115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9" y="1042551"/>
            <a:ext cx="8233354" cy="125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그림 4" descr="God6-2.png">
            <a:extLst>
              <a:ext uri="{FF2B5EF4-FFF2-40B4-BE49-F238E27FC236}">
                <a16:creationId xmlns:a16="http://schemas.microsoft.com/office/drawing/2014/main" id="{503915C4-A5CF-A5F2-AAD3-0E685BA5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2" y="2677544"/>
            <a:ext cx="8291746" cy="122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86">
            <a:extLst>
              <a:ext uri="{FF2B5EF4-FFF2-40B4-BE49-F238E27FC236}">
                <a16:creationId xmlns:a16="http://schemas.microsoft.com/office/drawing/2014/main" id="{24DCBEC6-01A3-C553-84DA-CDE8A7F34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13" y="2197891"/>
            <a:ext cx="7148023" cy="57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09" tIns="44905" rIns="89809" bIns="44905">
            <a:spAutoFit/>
          </a:bodyPr>
          <a:lstStyle>
            <a:lvl1pPr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8967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God</a:t>
            </a:r>
            <a:r>
              <a:rPr kumimoji="1" lang="en-US" altLang="ko-KR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</a:t>
            </a: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Bless</a:t>
            </a:r>
            <a:r>
              <a:rPr kumimoji="1" lang="en-US" altLang="ko-KR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</a:t>
            </a: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You</a:t>
            </a:r>
            <a:r>
              <a:rPr kumimoji="1" lang="en-US" altLang="ko-KR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</a:t>
            </a: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God</a:t>
            </a:r>
            <a:r>
              <a:rPr kumimoji="1" lang="en-US" altLang="ko-KR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</a:t>
            </a: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Bless</a:t>
            </a:r>
            <a:r>
              <a:rPr kumimoji="1" lang="en-US" altLang="ko-KR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</a:t>
            </a: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You</a:t>
            </a:r>
            <a:endParaRPr kumimoji="1" lang="ko-KR" altLang="en-US" sz="315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7173" name="Text Box 86">
            <a:extLst>
              <a:ext uri="{FF2B5EF4-FFF2-40B4-BE49-F238E27FC236}">
                <a16:creationId xmlns:a16="http://schemas.microsoft.com/office/drawing/2014/main" id="{63F3E70C-8E65-92D5-95C2-3524F9DEE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581" y="3913520"/>
            <a:ext cx="7330765" cy="57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09" tIns="44905" rIns="89809" bIns="44905">
            <a:spAutoFit/>
          </a:bodyPr>
          <a:lstStyle>
            <a:lvl1pPr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8967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God</a:t>
            </a:r>
            <a:r>
              <a:rPr kumimoji="1" lang="en-US" altLang="ko-KR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</a:t>
            </a: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Bless</a:t>
            </a:r>
            <a:r>
              <a:rPr kumimoji="1" lang="en-US" altLang="ko-KR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</a:t>
            </a: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You</a:t>
            </a:r>
            <a:r>
              <a:rPr kumimoji="1" lang="en-US" altLang="ko-KR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</a:t>
            </a: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God</a:t>
            </a:r>
            <a:r>
              <a:rPr kumimoji="1" lang="en-US" altLang="ko-KR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</a:t>
            </a: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Bless</a:t>
            </a:r>
            <a:r>
              <a:rPr kumimoji="1" lang="en-US" altLang="ko-KR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</a:t>
            </a: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You</a:t>
            </a:r>
            <a:endParaRPr kumimoji="1" lang="ko-KR" altLang="en-US" sz="315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9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E2DF64-34D8-C3C3-2A9B-D0BFB4A23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그림 3" descr="God6-1.png">
            <a:extLst>
              <a:ext uri="{FF2B5EF4-FFF2-40B4-BE49-F238E27FC236}">
                <a16:creationId xmlns:a16="http://schemas.microsoft.com/office/drawing/2014/main" id="{4F2C2162-323E-2F4F-5B02-09F950908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9" y="1042551"/>
            <a:ext cx="8233354" cy="125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그림 4" descr="God7-2.png">
            <a:extLst>
              <a:ext uri="{FF2B5EF4-FFF2-40B4-BE49-F238E27FC236}">
                <a16:creationId xmlns:a16="http://schemas.microsoft.com/office/drawing/2014/main" id="{41D4BB5E-25CB-9F17-92FE-043963B63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5" y="2677544"/>
            <a:ext cx="8283405" cy="1234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86">
            <a:extLst>
              <a:ext uri="{FF2B5EF4-FFF2-40B4-BE49-F238E27FC236}">
                <a16:creationId xmlns:a16="http://schemas.microsoft.com/office/drawing/2014/main" id="{E27E417D-A40F-DB14-EDF5-3CB947493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13" y="2197891"/>
            <a:ext cx="7148023" cy="57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09" tIns="44905" rIns="89809" bIns="44905">
            <a:spAutoFit/>
          </a:bodyPr>
          <a:lstStyle>
            <a:lvl1pPr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8967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God</a:t>
            </a:r>
            <a:r>
              <a:rPr kumimoji="1" lang="en-US" altLang="ko-KR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</a:t>
            </a: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Bless</a:t>
            </a:r>
            <a:r>
              <a:rPr kumimoji="1" lang="en-US" altLang="ko-KR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</a:t>
            </a: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You</a:t>
            </a:r>
            <a:r>
              <a:rPr kumimoji="1" lang="en-US" altLang="ko-KR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</a:t>
            </a: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God</a:t>
            </a:r>
            <a:r>
              <a:rPr kumimoji="1" lang="en-US" altLang="ko-KR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</a:t>
            </a: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Bless</a:t>
            </a:r>
            <a:r>
              <a:rPr kumimoji="1" lang="en-US" altLang="ko-KR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</a:t>
            </a: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You</a:t>
            </a:r>
            <a:endParaRPr kumimoji="1" lang="ko-KR" altLang="en-US" sz="315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8197" name="Text Box 86">
            <a:extLst>
              <a:ext uri="{FF2B5EF4-FFF2-40B4-BE49-F238E27FC236}">
                <a16:creationId xmlns:a16="http://schemas.microsoft.com/office/drawing/2014/main" id="{AE0B6816-1D87-161E-16F4-66FD29AFB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581" y="3913520"/>
            <a:ext cx="7330765" cy="57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09" tIns="44905" rIns="89809" bIns="44905">
            <a:spAutoFit/>
          </a:bodyPr>
          <a:lstStyle>
            <a:lvl1pPr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23938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239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8967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God</a:t>
            </a:r>
            <a:r>
              <a:rPr kumimoji="1" lang="en-US" altLang="ko-KR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</a:t>
            </a: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Bless</a:t>
            </a:r>
            <a:r>
              <a:rPr kumimoji="1" lang="en-US" altLang="ko-KR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</a:t>
            </a: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You</a:t>
            </a:r>
            <a:r>
              <a:rPr kumimoji="1" lang="en-US" altLang="ko-KR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 </a:t>
            </a: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God</a:t>
            </a:r>
            <a:r>
              <a:rPr kumimoji="1" lang="en-US" altLang="ko-KR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</a:t>
            </a: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Bless</a:t>
            </a:r>
            <a:r>
              <a:rPr kumimoji="1" lang="en-US" altLang="ko-KR" sz="701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 </a:t>
            </a:r>
            <a:r>
              <a:rPr kumimoji="1" lang="en-US" altLang="ko-KR" sz="315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  You</a:t>
            </a:r>
            <a:endParaRPr kumimoji="1" lang="ko-KR" altLang="en-US" sz="315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723710"/>
      </p:ext>
    </p:extLst>
  </p:cSld>
  <p:clrMapOvr>
    <a:masterClrMapping/>
  </p:clrMapOvr>
</p:sld>
</file>

<file path=ppt/theme/theme1.xml><?xml version="1.0" encoding="utf-8"?>
<a:theme xmlns:a="http://schemas.openxmlformats.org/drawingml/2006/main" name="바다">
  <a:themeElements>
    <a:clrScheme name="바다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바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바다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6_바다">
  <a:themeElements>
    <a:clrScheme name="바다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바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바다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7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393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2393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8954218</TotalTime>
  <Words>97</Words>
  <Application>Microsoft Office PowerPoint</Application>
  <PresentationFormat>화면 슬라이드 쇼(4:3)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HY헤드라인M</vt:lpstr>
      <vt:lpstr>굴림</vt:lpstr>
      <vt:lpstr>Tahoma</vt:lpstr>
      <vt:lpstr>Times New Roman</vt:lpstr>
      <vt:lpstr>Wingdings</vt:lpstr>
      <vt:lpstr>바다</vt:lpstr>
      <vt:lpstr>16_바다</vt:lpstr>
      <vt:lpstr>7_기본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어린이 예배 프리젠테이션</dc:title>
  <dc:creator>편집박근장</dc:creator>
  <cp:lastModifiedBy>YuWooLim</cp:lastModifiedBy>
  <cp:revision>3109</cp:revision>
  <dcterms:created xsi:type="dcterms:W3CDTF">2000-03-29T07:59:46Z</dcterms:created>
  <dcterms:modified xsi:type="dcterms:W3CDTF">2025-04-19T12:13:25Z</dcterms:modified>
</cp:coreProperties>
</file>