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 주안" initials="이주" lastIdx="1" clrIdx="0">
    <p:extLst>
      <p:ext uri="{19B8F6BF-5375-455C-9EA6-DF929625EA0E}">
        <p15:presenceInfo xmlns:p15="http://schemas.microsoft.com/office/powerpoint/2012/main" userId="d9b180ee5ce38bb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49" autoAdjust="0"/>
    <p:restoredTop sz="94660"/>
  </p:normalViewPr>
  <p:slideViewPr>
    <p:cSldViewPr snapToGrid="0">
      <p:cViewPr varScale="1">
        <p:scale>
          <a:sx n="51" d="100"/>
          <a:sy n="51" d="100"/>
        </p:scale>
        <p:origin x="9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003858-38A6-40C3-8DF7-2FF76E312EA9}" type="datetimeFigureOut">
              <a:rPr lang="ko-KR" altLang="en-US" smtClean="0"/>
              <a:t>2022-03-18(Fri)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FBD7CF-1339-4B24-B4F8-753A47BC18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722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9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959D-EDE4-4BF2-91DE-35270CAEE98E}" type="datetime1">
              <a:rPr lang="ko-KR" altLang="en-US" smtClean="0"/>
              <a:t>2022-03-18(Fri)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F8CDD-B10E-4F9E-9ECA-C55F2AB8F2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39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l" defTabSz="1828800" rtl="0" eaLnBrk="1" latinLnBrk="1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1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1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023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25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208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1308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835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</TotalTime>
  <Words>0</Words>
  <Application>Microsoft Office PowerPoint</Application>
  <PresentationFormat>사용자 지정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주안</dc:creator>
  <cp:lastModifiedBy>bxb</cp:lastModifiedBy>
  <cp:revision>37</cp:revision>
  <dcterms:created xsi:type="dcterms:W3CDTF">2020-01-09T10:15:44Z</dcterms:created>
  <dcterms:modified xsi:type="dcterms:W3CDTF">2022-03-18T10:57:15Z</dcterms:modified>
</cp:coreProperties>
</file>