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240"/>
    <a:srgbClr val="CE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6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4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3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5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9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670D-519A-4FF4-92B3-183CD3766FC4}" type="datetimeFigureOut">
              <a:rPr lang="ko-KR" altLang="en-US" smtClean="0"/>
              <a:t>2017-11-04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03C2-C4B8-4388-96F8-3663874AB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48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6134" y="168261"/>
            <a:ext cx="849157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200" b="1" i="1" dirty="0">
                <a:ln w="1905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나를 언제나 바라보시는</a:t>
            </a:r>
            <a:endParaRPr lang="ko-KR" altLang="en-US" sz="3200" b="1" i="1" dirty="0">
              <a:ln w="19050">
                <a:solidFill>
                  <a:prstClr val="black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7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8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8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</Words>
  <Application>Microsoft Office PowerPoint</Application>
  <PresentationFormat>화면 슬라이드 쇼(4:3)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이주안</dc:creator>
  <cp:lastModifiedBy>Windows 사용자</cp:lastModifiedBy>
  <cp:revision>26</cp:revision>
  <dcterms:created xsi:type="dcterms:W3CDTF">2017-04-15T08:21:41Z</dcterms:created>
  <dcterms:modified xsi:type="dcterms:W3CDTF">2017-11-04T08:04:48Z</dcterms:modified>
</cp:coreProperties>
</file>