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6A30-1873-4C4B-A742-0067C8E7A651}" type="datetimeFigureOut">
              <a:rPr lang="ko-KR" altLang="en-US" smtClean="0"/>
              <a:t>2021년 11월 14일(Sunday)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F1F-E34C-4934-87AE-BF9311679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99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6A30-1873-4C4B-A742-0067C8E7A651}" type="datetimeFigureOut">
              <a:rPr lang="ko-KR" altLang="en-US" smtClean="0"/>
              <a:t>2021년 11월 14일(Sunday)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F1F-E34C-4934-87AE-BF9311679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1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6A30-1873-4C4B-A742-0067C8E7A651}" type="datetimeFigureOut">
              <a:rPr lang="ko-KR" altLang="en-US" smtClean="0"/>
              <a:t>2021년 11월 14일(Sunday)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F1F-E34C-4934-87AE-BF9311679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3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6A30-1873-4C4B-A742-0067C8E7A651}" type="datetimeFigureOut">
              <a:rPr lang="ko-KR" altLang="en-US" smtClean="0"/>
              <a:t>2021년 11월 14일(Sunday)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F1F-E34C-4934-87AE-BF9311679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22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6A30-1873-4C4B-A742-0067C8E7A651}" type="datetimeFigureOut">
              <a:rPr lang="ko-KR" altLang="en-US" smtClean="0"/>
              <a:t>2021년 11월 14일(Sunday)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F1F-E34C-4934-87AE-BF9311679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6A30-1873-4C4B-A742-0067C8E7A651}" type="datetimeFigureOut">
              <a:rPr lang="ko-KR" altLang="en-US" smtClean="0"/>
              <a:t>2021년 11월 14일(Sunday)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F1F-E34C-4934-87AE-BF9311679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49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6A30-1873-4C4B-A742-0067C8E7A651}" type="datetimeFigureOut">
              <a:rPr lang="ko-KR" altLang="en-US" smtClean="0"/>
              <a:t>2021년 11월 14일(Sunday)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F1F-E34C-4934-87AE-BF9311679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7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6A30-1873-4C4B-A742-0067C8E7A651}" type="datetimeFigureOut">
              <a:rPr lang="ko-KR" altLang="en-US" smtClean="0"/>
              <a:t>2021년 11월 14일(Sunday)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F1F-E34C-4934-87AE-BF9311679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90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6A30-1873-4C4B-A742-0067C8E7A651}" type="datetimeFigureOut">
              <a:rPr lang="ko-KR" altLang="en-US" smtClean="0"/>
              <a:t>2021년 11월 14일(Sunday)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F1F-E34C-4934-87AE-BF9311679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1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6A30-1873-4C4B-A742-0067C8E7A651}" type="datetimeFigureOut">
              <a:rPr lang="ko-KR" altLang="en-US" smtClean="0"/>
              <a:t>2021년 11월 14일(Sunday)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F1F-E34C-4934-87AE-BF9311679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9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6A30-1873-4C4B-A742-0067C8E7A651}" type="datetimeFigureOut">
              <a:rPr lang="ko-KR" altLang="en-US" smtClean="0"/>
              <a:t>2021년 11월 14일(Sunday)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F9F1F-E34C-4934-87AE-BF9311679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0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6A30-1873-4C4B-A742-0067C8E7A651}" type="datetimeFigureOut">
              <a:rPr lang="ko-KR" altLang="en-US" smtClean="0"/>
              <a:t>2021년 11월 14일(Sunday)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F9F1F-E34C-4934-87AE-BF9311679F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9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16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984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9088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024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922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10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화면 슬라이드 쇼(4:3)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shin-jihwan</dc:creator>
  <cp:lastModifiedBy>USER</cp:lastModifiedBy>
  <cp:revision>1</cp:revision>
  <dcterms:created xsi:type="dcterms:W3CDTF">2019-04-12T08:08:52Z</dcterms:created>
  <dcterms:modified xsi:type="dcterms:W3CDTF">2021-11-14T00:37:02Z</dcterms:modified>
</cp:coreProperties>
</file>