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1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0" autoAdjust="0"/>
    <p:restoredTop sz="96274" autoAdjust="0"/>
  </p:normalViewPr>
  <p:slideViewPr>
    <p:cSldViewPr>
      <p:cViewPr>
        <p:scale>
          <a:sx n="75" d="100"/>
          <a:sy n="75" d="100"/>
        </p:scale>
        <p:origin x="3324" y="87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4E05B-ED2A-4871-B5CD-3FFEB2E9F0EE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4E3AC-6075-4AC7-AE0B-AD23E27F05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78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4E3AC-6075-4AC7-AE0B-AD23E27F057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74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B27C4-B578-49CD-B91A-8450FEF0FA65}" type="datetimeFigureOut">
              <a:rPr lang="ko-KR" altLang="en-US" smtClean="0"/>
              <a:t>2024-01-07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E1048-2F49-49E3-AFD7-499AB2FE36DC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0"/>
            <a:ext cx="9144000" cy="685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 descr="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 descr="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 descr="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24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14348" y="857232"/>
            <a:ext cx="7772400" cy="147002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3" name="그림 2" descr="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096" y="0"/>
            <a:ext cx="9173096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화면 슬라이드 쇼(4:3)</PresentationFormat>
  <Paragraphs>1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</dc:creator>
  <cp:lastModifiedBy>USER</cp:lastModifiedBy>
  <cp:revision>3</cp:revision>
  <dcterms:created xsi:type="dcterms:W3CDTF">2020-01-10T22:01:21Z</dcterms:created>
  <dcterms:modified xsi:type="dcterms:W3CDTF">2024-01-07T01:00:24Z</dcterms:modified>
</cp:coreProperties>
</file>