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778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179388" y="6359525"/>
            <a:ext cx="676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fld id="{EF267C69-040D-48BB-93BF-2D0E269CD27D}" type="slidenum">
              <a:rPr lang="en-US" altLang="ko-KR" sz="2000" b="1">
                <a:solidFill>
                  <a:srgbClr val="FFFFFF"/>
                </a:solidFill>
                <a:latin typeface="Times New Roman" pitchFamily="18" charset="0"/>
              </a:rPr>
              <a:pPr/>
              <a:t>‹#›</a:t>
            </a:fld>
            <a:r>
              <a:rPr lang="en-US" altLang="ko-KR" sz="2000" b="1">
                <a:solidFill>
                  <a:srgbClr val="FFFFFF"/>
                </a:solidFill>
                <a:latin typeface="Times New Roman" pitchFamily="18" charset="0"/>
              </a:rPr>
              <a:t>/4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33365"/>
            <a:ext cx="9144000" cy="50518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3608" y="116632"/>
            <a:ext cx="8589912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3600" b="1" i="1" dirty="0" smtClean="0">
                <a:ln w="19050">
                  <a:solidFill>
                    <a:srgbClr val="000000"/>
                  </a:solidFill>
                  <a:prstDash val="solid"/>
                </a:ln>
                <a:solidFill>
                  <a:srgbClr val="FF3300"/>
                </a:solidFill>
                <a:effectLst>
                  <a:outerShdw blurRad="12700" dist="38100" dir="2700000" algn="tl" rotWithShape="0">
                    <a:srgbClr val="FFFFFF">
                      <a:lumMod val="50000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당신은 하나님의 언약</a:t>
            </a:r>
            <a:r>
              <a:rPr lang="en-US" altLang="ko-KR" sz="3600" b="1" i="1" dirty="0" smtClean="0">
                <a:ln w="19050">
                  <a:solidFill>
                    <a:srgbClr val="000000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rgbClr val="FFFFFF">
                      <a:lumMod val="50000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600" b="1" i="1" dirty="0" smtClean="0">
                <a:ln w="19050">
                  <a:solidFill>
                    <a:srgbClr val="000000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rgbClr val="FFFFFF">
                      <a:lumMod val="50000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축복의 통로</a:t>
            </a:r>
            <a:r>
              <a:rPr lang="en-US" altLang="ko-KR" sz="3600" b="1" i="1" dirty="0" smtClean="0">
                <a:ln w="19050">
                  <a:solidFill>
                    <a:srgbClr val="000000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rgbClr val="FFFFFF">
                      <a:lumMod val="50000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600" b="1" i="1" dirty="0">
              <a:ln w="19050">
                <a:solidFill>
                  <a:srgbClr val="000000"/>
                </a:solidFill>
                <a:prstDash val="solid"/>
              </a:ln>
              <a:solidFill>
                <a:srgbClr val="00B0F0"/>
              </a:solidFill>
              <a:effectLst>
                <a:outerShdw blurRad="12700" dist="38100" dir="2700000" algn="tl" rotWithShape="0">
                  <a:srgbClr val="FFFFFF">
                    <a:lumMod val="50000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"/>
            <a:ext cx="9143999" cy="501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" y="1"/>
            <a:ext cx="9144000" cy="501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" y="1"/>
            <a:ext cx="9144000" cy="501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</Words>
  <Application>Microsoft Office PowerPoint</Application>
  <PresentationFormat>화면 슬라이드 쇼(4:3)</PresentationFormat>
  <Paragraphs>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HY견고딕</vt:lpstr>
      <vt:lpstr>굴림</vt:lpstr>
      <vt:lpstr>Times New Roman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한국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최봉수</dc:creator>
  <cp:lastModifiedBy>kimsumok</cp:lastModifiedBy>
  <cp:revision>4</cp:revision>
  <dcterms:created xsi:type="dcterms:W3CDTF">2009-04-12T16:16:08Z</dcterms:created>
  <dcterms:modified xsi:type="dcterms:W3CDTF">2017-03-10T07:37:50Z</dcterms:modified>
</cp:coreProperties>
</file>