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5" r:id="rId3"/>
    <p:sldId id="266" r:id="rId4"/>
    <p:sldId id="267" r:id="rId5"/>
    <p:sldId id="268" r:id="rId6"/>
    <p:sldId id="260" r:id="rId7"/>
    <p:sldId id="269" r:id="rId8"/>
    <p:sldId id="270" r:id="rId9"/>
    <p:sldId id="271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7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A07A-E37E-4409-8514-D056F19FCA6C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A2E0-FE36-4C62-AD64-F26BFA437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A07A-E37E-4409-8514-D056F19FCA6C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A2E0-FE36-4C62-AD64-F26BFA437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A07A-E37E-4409-8514-D056F19FCA6C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A2E0-FE36-4C62-AD64-F26BFA437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A07A-E37E-4409-8514-D056F19FCA6C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A2E0-FE36-4C62-AD64-F26BFA437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A07A-E37E-4409-8514-D056F19FCA6C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A2E0-FE36-4C62-AD64-F26BFA437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A07A-E37E-4409-8514-D056F19FCA6C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A2E0-FE36-4C62-AD64-F26BFA437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A07A-E37E-4409-8514-D056F19FCA6C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A2E0-FE36-4C62-AD64-F26BFA437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A07A-E37E-4409-8514-D056F19FCA6C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A2E0-FE36-4C62-AD64-F26BFA437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A07A-E37E-4409-8514-D056F19FCA6C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A2E0-FE36-4C62-AD64-F26BFA437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A07A-E37E-4409-8514-D056F19FCA6C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A2E0-FE36-4C62-AD64-F26BFA437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A07A-E37E-4409-8514-D056F19FCA6C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2A2E0-FE36-4C62-AD64-F26BFA437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1A07A-E37E-4409-8514-D056F19FCA6C}" type="datetimeFigureOut">
              <a:rPr lang="ko-KR" altLang="en-US" smtClean="0"/>
              <a:t>2017-03-10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2A2E0-FE36-4C62-AD64-F26BFA437A7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179388" y="6359525"/>
            <a:ext cx="676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68F3837-0473-44C9-8AEA-F0BE785C0CD0}" type="slidenum">
              <a:rPr kumimoji="1" lang="en-US" altLang="ko-KR" sz="2000" b="1">
                <a:solidFill>
                  <a:srgbClr val="FFFFFF"/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ko-KR" sz="2000" b="1">
                <a:solidFill>
                  <a:srgbClr val="FFFFFF"/>
                </a:solidFill>
                <a:latin typeface="Times New Roman" pitchFamily="18" charset="0"/>
              </a:rPr>
              <a:t>/8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slide" Target="slide5.xml"/><Relationship Id="rId4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-2015" y="4048"/>
            <a:ext cx="9144000" cy="50091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47664" y="44624"/>
            <a:ext cx="8208912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ko-KR" altLang="en-US" sz="3600" b="1" i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33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때로는 너의 앞에</a:t>
            </a:r>
            <a:r>
              <a:rPr lang="en-US" altLang="ko-KR" sz="3600" b="1" i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3600" b="1" i="1" dirty="0" err="1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축복송</a:t>
            </a:r>
            <a:r>
              <a:rPr lang="en-US" altLang="ko-KR" sz="3600" b="1" i="1" dirty="0" smtClean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00B0F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3600" b="1" i="1" dirty="0">
              <a:ln w="1905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76672"/>
            <a:ext cx="914400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76673"/>
            <a:ext cx="9144000" cy="453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76672"/>
            <a:ext cx="914400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8101013" y="6310313"/>
            <a:ext cx="423862" cy="431800"/>
            <a:chOff x="5289" y="3975"/>
            <a:chExt cx="267" cy="272"/>
          </a:xfrm>
        </p:grpSpPr>
        <p:pic>
          <p:nvPicPr>
            <p:cNvPr id="30727" name="Picture 4" descr="button2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9" y="3975"/>
              <a:ext cx="26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28" name="Text Box 5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366" y="4010"/>
              <a:ext cx="1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>
                  <a:solidFill>
                    <a:srgbClr val="FF0000"/>
                  </a:solidFill>
                  <a:latin typeface="HY견고딕" pitchFamily="18" charset="-127"/>
                  <a:ea typeface="HY견고딕" pitchFamily="18" charset="-127"/>
                </a:rPr>
                <a:t>1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8542338" y="6310313"/>
            <a:ext cx="423862" cy="431800"/>
            <a:chOff x="5289" y="3975"/>
            <a:chExt cx="267" cy="272"/>
          </a:xfrm>
        </p:grpSpPr>
        <p:pic>
          <p:nvPicPr>
            <p:cNvPr id="30725" name="Picture 7" descr="button2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9" y="3975"/>
              <a:ext cx="267" cy="2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0726" name="Text Box 8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5366" y="4010"/>
              <a:ext cx="10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2000">
                  <a:solidFill>
                    <a:srgbClr val="FFFFFF"/>
                  </a:solidFill>
                  <a:latin typeface="HY견고딕" pitchFamily="18" charset="-127"/>
                  <a:ea typeface="HY견고딕" pitchFamily="18" charset="-127"/>
                </a:rPr>
                <a:t>2</a:t>
              </a: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548681"/>
            <a:ext cx="9143999" cy="453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76672"/>
            <a:ext cx="914400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04665"/>
            <a:ext cx="9144000" cy="460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04665"/>
            <a:ext cx="9144000" cy="460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8</Words>
  <Application>Microsoft Office PowerPoint</Application>
  <PresentationFormat>화면 슬라이드 쇼(4:3)</PresentationFormat>
  <Paragraphs>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HY견고딕</vt:lpstr>
      <vt:lpstr>굴림</vt:lpstr>
      <vt:lpstr>맑은 고딕</vt:lpstr>
      <vt:lpstr>Arial</vt:lpstr>
      <vt:lpstr>Times New Roman</vt:lpstr>
      <vt:lpstr>Office 테마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CHURCH1</dc:creator>
  <cp:lastModifiedBy>kimsumok</cp:lastModifiedBy>
  <cp:revision>5</cp:revision>
  <dcterms:created xsi:type="dcterms:W3CDTF">2016-05-09T06:09:16Z</dcterms:created>
  <dcterms:modified xsi:type="dcterms:W3CDTF">2017-03-10T06:26:54Z</dcterms:modified>
</cp:coreProperties>
</file>