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7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D9E5-CFE1-4E92-903F-3A15B6F6EEB9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541A-8443-4DF6-B59D-D48B476199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D9E5-CFE1-4E92-903F-3A15B6F6EEB9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541A-8443-4DF6-B59D-D48B476199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D9E5-CFE1-4E92-903F-3A15B6F6EEB9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541A-8443-4DF6-B59D-D48B476199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D9E5-CFE1-4E92-903F-3A15B6F6EEB9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541A-8443-4DF6-B59D-D48B476199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D9E5-CFE1-4E92-903F-3A15B6F6EEB9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541A-8443-4DF6-B59D-D48B476199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D9E5-CFE1-4E92-903F-3A15B6F6EEB9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541A-8443-4DF6-B59D-D48B476199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D9E5-CFE1-4E92-903F-3A15B6F6EEB9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541A-8443-4DF6-B59D-D48B476199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D9E5-CFE1-4E92-903F-3A15B6F6EEB9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541A-8443-4DF6-B59D-D48B476199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D9E5-CFE1-4E92-903F-3A15B6F6EEB9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541A-8443-4DF6-B59D-D48B476199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D9E5-CFE1-4E92-903F-3A15B6F6EEB9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541A-8443-4DF6-B59D-D48B476199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7D9E5-CFE1-4E92-903F-3A15B6F6EEB9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7541A-8443-4DF6-B59D-D48B476199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7D9E5-CFE1-4E92-903F-3A15B6F6EEB9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7541A-8443-4DF6-B59D-D48B4761997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5010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9112" y="44624"/>
            <a:ext cx="8867464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3600" b="1" i="1" dirty="0" smtClean="0">
                <a:ln w="19050">
                  <a:solidFill>
                    <a:srgbClr val="000000"/>
                  </a:solidFill>
                  <a:prstDash val="solid"/>
                </a:ln>
                <a:solidFill>
                  <a:srgbClr val="F79646">
                    <a:lumMod val="75000"/>
                  </a:srgbClr>
                </a:solidFill>
                <a:effectLst>
                  <a:outerShdw blurRad="12700" dist="38100" dir="2700000" algn="tl" rotWithShape="0">
                    <a:srgbClr val="FFFFFF">
                      <a:lumMod val="50000"/>
                    </a:srgb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십자가의 전달자</a:t>
            </a:r>
            <a:endParaRPr lang="ko-KR" altLang="en-US" sz="3600" b="1" i="1" dirty="0">
              <a:ln w="19050">
                <a:solidFill>
                  <a:srgbClr val="000000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rgbClr val="FFFFFF">
                    <a:lumMod val="50000"/>
                  </a:srgb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-459432"/>
            <a:ext cx="914400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-243408"/>
            <a:ext cx="914400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-27384"/>
            <a:ext cx="914400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-27384"/>
            <a:ext cx="9144000" cy="547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144000" cy="551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144000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0"/>
            <a:ext cx="9144000" cy="5445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764704"/>
            <a:ext cx="9144000" cy="431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</Words>
  <Application>Microsoft Office PowerPoint</Application>
  <PresentationFormat>화면 슬라이드 쇼(4:3)</PresentationFormat>
  <Paragraphs>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soomogkim</dc:creator>
  <cp:lastModifiedBy>kimsumok</cp:lastModifiedBy>
  <cp:revision>2</cp:revision>
  <dcterms:created xsi:type="dcterms:W3CDTF">2015-10-17T15:00:19Z</dcterms:created>
  <dcterms:modified xsi:type="dcterms:W3CDTF">2017-03-10T04:36:25Z</dcterms:modified>
</cp:coreProperties>
</file>