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778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62C77-A5AA-4733-8F17-5A1BF15C05B0}" type="datetimeFigureOut">
              <a:rPr lang="ko-KR" altLang="en-US"/>
              <a:pPr>
                <a:defRPr/>
              </a:pPr>
              <a:t>2017-03-10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CD4A2-8DE3-48D5-830F-FBB0C8A5DAE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39DE55-C69A-4FB3-9CDC-24CCFF9E2B7E}" type="datetimeFigureOut">
              <a:rPr lang="ko-KR" altLang="en-US"/>
              <a:pPr>
                <a:defRPr/>
              </a:pPr>
              <a:t>2017-03-10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648E30-69BC-4374-AFB2-EE1FFC4ED47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EBA805-F848-4B7E-9C0B-E3225F631300}" type="datetimeFigureOut">
              <a:rPr lang="ko-KR" altLang="en-US"/>
              <a:pPr>
                <a:defRPr/>
              </a:pPr>
              <a:t>2017-03-10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26D291-7D26-49ED-908B-003202F6651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7CEBB-0BEB-488C-80F9-63052D362A03}" type="datetimeFigureOut">
              <a:rPr lang="ko-KR" altLang="en-US"/>
              <a:pPr>
                <a:defRPr/>
              </a:pPr>
              <a:t>2017-03-10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1F6820-31ED-4E07-A39B-2807472957C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FB9B7A-0CCC-4D53-B887-78F527B29BBB}" type="datetimeFigureOut">
              <a:rPr lang="ko-KR" altLang="en-US"/>
              <a:pPr>
                <a:defRPr/>
              </a:pPr>
              <a:t>2017-03-10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CD970-0FB0-490A-9595-A6154F562BC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2085D0-1987-460E-B8AF-3D9B088C440E}" type="datetimeFigureOut">
              <a:rPr lang="ko-KR" altLang="en-US"/>
              <a:pPr>
                <a:defRPr/>
              </a:pPr>
              <a:t>2017-03-10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B98BDF-1F63-4916-BD59-A3027637440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0E1CED-DD01-4C15-8463-6F8F2F005C89}" type="datetimeFigureOut">
              <a:rPr lang="ko-KR" altLang="en-US"/>
              <a:pPr>
                <a:defRPr/>
              </a:pPr>
              <a:t>2017-03-10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60552-7089-47EE-A859-8AA2B5B2A4F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87903F-26EA-4707-AB7F-703E79898FCC}" type="datetimeFigureOut">
              <a:rPr lang="ko-KR" altLang="en-US"/>
              <a:pPr>
                <a:defRPr/>
              </a:pPr>
              <a:t>2017-03-10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B5093A-80A5-4C72-A520-8EEE6D2AAB6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기도손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A1493-BBE7-4921-9B53-4F624AD9794B}" type="datetimeFigureOut">
              <a:rPr lang="ko-KR" altLang="en-US"/>
              <a:pPr>
                <a:defRPr/>
              </a:pPr>
              <a:t>2017-03-10</a:t>
            </a:fld>
            <a:endParaRPr lang="ko-KR" altLang="en-US"/>
          </a:p>
        </p:txBody>
      </p:sp>
      <p:sp>
        <p:nvSpPr>
          <p:cNvPr id="4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2741A3-E5AC-429D-A849-AB0EE442189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A42D9-77A5-41D9-AABD-B704CE8854B9}" type="datetimeFigureOut">
              <a:rPr lang="ko-KR" altLang="en-US"/>
              <a:pPr>
                <a:defRPr/>
              </a:pPr>
              <a:t>2017-03-10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D61362-2E75-43E6-9C0C-731129C3EB0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799A7-2084-4B6E-8885-EBC79C04921F}" type="datetimeFigureOut">
              <a:rPr lang="ko-KR" altLang="en-US"/>
              <a:pPr>
                <a:defRPr/>
              </a:pPr>
              <a:t>2017-03-10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928369-B374-4F26-8B84-094DE2F81A6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075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4D3EC8B-98FC-41D6-9396-A00288188CB3}" type="datetimeFigureOut">
              <a:rPr lang="ko-KR" altLang="en-US"/>
              <a:pPr>
                <a:defRPr/>
              </a:pPr>
              <a:t>2017-03-10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3EA3462-B63A-45B1-B2A7-63D93D3777E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380" y="833"/>
            <a:ext cx="9153525" cy="5038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59632" y="118373"/>
            <a:ext cx="9145016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3600" b="1" i="1" dirty="0" smtClean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FF33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오 주여 나의 마음이</a:t>
            </a:r>
            <a:endParaRPr lang="ko-KR" altLang="en-US" sz="3600" b="1" i="1" dirty="0">
              <a:ln w="19050">
                <a:solidFill>
                  <a:schemeClr val="tx1"/>
                </a:solidFill>
                <a:prstDash val="solid"/>
              </a:ln>
              <a:solidFill>
                <a:srgbClr val="00B0F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404664"/>
            <a:ext cx="914400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548680"/>
            <a:ext cx="9144000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548680"/>
            <a:ext cx="9144000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548680"/>
            <a:ext cx="9144000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</Words>
  <Application>Microsoft Office PowerPoint</Application>
  <PresentationFormat>화면 슬라이드 쇼(4:3)</PresentationFormat>
  <Paragraphs>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HY견고딕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CHURCH1</dc:creator>
  <cp:lastModifiedBy>kimsumok</cp:lastModifiedBy>
  <cp:revision>4</cp:revision>
  <dcterms:created xsi:type="dcterms:W3CDTF">2016-05-09T06:49:51Z</dcterms:created>
  <dcterms:modified xsi:type="dcterms:W3CDTF">2017-03-10T05:23:16Z</dcterms:modified>
</cp:coreProperties>
</file>