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4BB0-4D79-4C3D-AF65-D26A0030585D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EEC5-2990-431A-8126-36446D5B8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82"/>
            <a:ext cx="9144000" cy="5017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44624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3600" b="1" i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주의 자비가 내려와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20688"/>
            <a:ext cx="9144000" cy="438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48680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20688"/>
            <a:ext cx="9144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Ever</dc:creator>
  <cp:lastModifiedBy>kimsumok</cp:lastModifiedBy>
  <cp:revision>6</cp:revision>
  <dcterms:created xsi:type="dcterms:W3CDTF">2012-06-22T16:23:32Z</dcterms:created>
  <dcterms:modified xsi:type="dcterms:W3CDTF">2017-03-10T06:12:47Z</dcterms:modified>
</cp:coreProperties>
</file>