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4660"/>
  </p:normalViewPr>
  <p:slideViewPr>
    <p:cSldViewPr>
      <p:cViewPr varScale="1">
        <p:scale>
          <a:sx n="79" d="100"/>
          <a:sy n="79" d="100"/>
        </p:scale>
        <p:origin x="55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383E-74E5-4663-998D-A2827A736C4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6481D-4A45-4AAB-A7FA-FB618B9794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2B8A-64A3-4C50-A4D1-9118E5C0DE15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3CEA-3B33-4EFE-A656-93E1D1140C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50499"/>
            <a:ext cx="9144000" cy="51356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888" y="44624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하나님의 나팔소리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8964488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</Words>
  <Application>Microsoft Office PowerPoint</Application>
  <PresentationFormat>화면 슬라이드 쇼(4:3)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영업부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이삭</dc:creator>
  <cp:lastModifiedBy>kimsumok</cp:lastModifiedBy>
  <cp:revision>59</cp:revision>
  <dcterms:created xsi:type="dcterms:W3CDTF">2011-02-12T13:28:44Z</dcterms:created>
  <dcterms:modified xsi:type="dcterms:W3CDTF">2017-03-10T06:39:51Z</dcterms:modified>
</cp:coreProperties>
</file>