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97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79388" y="6359525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99E3819A-2F41-40F3-BABD-C9BC4A7A449A}" type="slidenum">
              <a:rPr lang="en-US" altLang="ko-KR" sz="2000" b="1">
                <a:solidFill>
                  <a:schemeClr val="bg1"/>
                </a:solidFill>
                <a:latin typeface="Times New Roman" pitchFamily="18" charset="0"/>
              </a:rPr>
              <a:pPr/>
              <a:t>‹#›</a:t>
            </a:fld>
            <a:r>
              <a:rPr lang="en-US" altLang="ko-KR" sz="2000" b="1">
                <a:solidFill>
                  <a:schemeClr val="bg1"/>
                </a:solidFill>
                <a:latin typeface="Times New Roman" pitchFamily="18" charset="0"/>
              </a:rPr>
              <a:t>/6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3999" cy="48691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648" y="107921"/>
            <a:ext cx="8491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 i="1" dirty="0" err="1">
                <a:ln w="1905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하늘위에</a:t>
            </a:r>
            <a:r>
              <a:rPr lang="ko-KR" altLang="en-US" sz="3600" b="1" i="1" dirty="0">
                <a:ln w="1905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600" b="1" i="1" dirty="0" err="1">
                <a:ln w="19050">
                  <a:solidFill>
                    <a:prstClr val="black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주님밖에</a:t>
            </a:r>
            <a:endParaRPr lang="ko-KR" altLang="en-US" sz="3600" b="1" i="1" dirty="0">
              <a:ln w="19050">
                <a:solidFill>
                  <a:prstClr val="black"/>
                </a:solidFill>
                <a:prstDash val="solid"/>
              </a:ln>
              <a:solidFill>
                <a:srgbClr val="F79646">
                  <a:lumMod val="75000"/>
                </a:srgbClr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-4534"/>
            <a:ext cx="9143999" cy="4873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4869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하늘위에주님밖에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화면 슬라이드 쇼(4:3)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굴림</vt:lpstr>
      <vt:lpstr>Times New Roman</vt:lpstr>
      <vt:lpstr>하늘위에주님밖에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컴퓨터다</dc:creator>
  <cp:lastModifiedBy>Windows 사용자</cp:lastModifiedBy>
  <cp:revision>3</cp:revision>
  <dcterms:created xsi:type="dcterms:W3CDTF">2013-09-14T13:01:24Z</dcterms:created>
  <dcterms:modified xsi:type="dcterms:W3CDTF">2017-10-07T07:12:37Z</dcterms:modified>
</cp:coreProperties>
</file>