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7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11A4-6B80-4C4A-B6F0-744DE778F23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EA86-F8FC-4C88-ABA7-7E016CC54D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11A4-6B80-4C4A-B6F0-744DE778F23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EA86-F8FC-4C88-ABA7-7E016CC54D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11A4-6B80-4C4A-B6F0-744DE778F23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EA86-F8FC-4C88-ABA7-7E016CC54D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11A4-6B80-4C4A-B6F0-744DE778F23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EA86-F8FC-4C88-ABA7-7E016CC54D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11A4-6B80-4C4A-B6F0-744DE778F23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EA86-F8FC-4C88-ABA7-7E016CC54D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11A4-6B80-4C4A-B6F0-744DE778F23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EA86-F8FC-4C88-ABA7-7E016CC54D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11A4-6B80-4C4A-B6F0-744DE778F23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EA86-F8FC-4C88-ABA7-7E016CC54D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11A4-6B80-4C4A-B6F0-744DE778F23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EA86-F8FC-4C88-ABA7-7E016CC54D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11A4-6B80-4C4A-B6F0-744DE778F23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EA86-F8FC-4C88-ABA7-7E016CC54D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11A4-6B80-4C4A-B6F0-744DE778F23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EA86-F8FC-4C88-ABA7-7E016CC54D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11A4-6B80-4C4A-B6F0-744DE778F23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EA86-F8FC-4C88-ABA7-7E016CC54D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11A4-6B80-4C4A-B6F0-744DE778F231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EA86-F8FC-4C88-ABA7-7E016CC54D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76673"/>
            <a:ext cx="91440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58888" y="79461"/>
            <a:ext cx="85899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3600" b="1" i="1" err="1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할수있다</a:t>
            </a:r>
            <a:r>
              <a:rPr lang="ko-KR" altLang="en-US" sz="3600" b="1" i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b="1" i="1" dirty="0" err="1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하면된다</a:t>
            </a:r>
            <a:endParaRPr lang="ko-KR" altLang="en-US" sz="3600" b="1" i="1" dirty="0">
              <a:ln w="1905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48605"/>
            <a:ext cx="9144000" cy="45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60648"/>
            <a:ext cx="91440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60648"/>
            <a:ext cx="91440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60648"/>
            <a:ext cx="91440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88640"/>
            <a:ext cx="91440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88640"/>
            <a:ext cx="91440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60648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60648"/>
            <a:ext cx="91440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화면 슬라이드 쇼(4:3)</PresentationFormat>
  <Paragraphs>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soomogkim</dc:creator>
  <cp:lastModifiedBy>kimsumok</cp:lastModifiedBy>
  <cp:revision>3</cp:revision>
  <dcterms:created xsi:type="dcterms:W3CDTF">2015-10-17T13:54:45Z</dcterms:created>
  <dcterms:modified xsi:type="dcterms:W3CDTF">2017-03-10T06:51:45Z</dcterms:modified>
</cp:coreProperties>
</file>