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예배자료\악보\G내 눈 주의 영광을 보네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62500" cy="6858000"/>
          </a:xfrm>
          <a:prstGeom prst="rect">
            <a:avLst/>
          </a:prstGeom>
          <a:noFill/>
        </p:spPr>
      </p:pic>
      <p:pic>
        <p:nvPicPr>
          <p:cNvPr id="1027" name="Picture 3" descr="G:\예배자료\악보\G내 손을 주께 높이듭니다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8984" y="0"/>
            <a:ext cx="509701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5</cp:revision>
  <dcterms:created xsi:type="dcterms:W3CDTF">2016-06-04T11:12:35Z</dcterms:created>
  <dcterms:modified xsi:type="dcterms:W3CDTF">2016-06-13T04:32:52Z</dcterms:modified>
</cp:coreProperties>
</file>