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930" y="-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64CD2-A27E-4517-9FE2-E0FE7D35F689}" type="datetimeFigureOut">
              <a:rPr lang="ko-KR" altLang="en-US" smtClean="0"/>
              <a:pPr/>
              <a:t>2016-07-17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525D1-0A54-4FEE-AF1B-DFB557F7AFB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50250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7016" y="142875"/>
            <a:ext cx="4808984" cy="671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72008"/>
            <a:ext cx="5025008" cy="6669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5008" y="48716"/>
            <a:ext cx="4880993" cy="6809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0</Words>
  <Application>Microsoft Office PowerPoint</Application>
  <PresentationFormat>A4 용지(210x297mm)</PresentationFormat>
  <Paragraphs>0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김수목</dc:creator>
  <cp:lastModifiedBy>kim</cp:lastModifiedBy>
  <cp:revision>18</cp:revision>
  <dcterms:created xsi:type="dcterms:W3CDTF">2016-06-04T11:12:35Z</dcterms:created>
  <dcterms:modified xsi:type="dcterms:W3CDTF">2016-07-16T23:46:47Z</dcterms:modified>
</cp:coreProperties>
</file>