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142875"/>
            <a:ext cx="4808984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19</cp:revision>
  <dcterms:created xsi:type="dcterms:W3CDTF">2016-06-04T11:12:35Z</dcterms:created>
  <dcterms:modified xsi:type="dcterms:W3CDTF">2016-07-23T03:10:56Z</dcterms:modified>
</cp:coreProperties>
</file>