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4808984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0992" y="92148"/>
            <a:ext cx="5025008" cy="676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809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279" y="132952"/>
            <a:ext cx="4946721" cy="660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22</cp:revision>
  <dcterms:created xsi:type="dcterms:W3CDTF">2016-06-04T11:12:35Z</dcterms:created>
  <dcterms:modified xsi:type="dcterms:W3CDTF">2016-08-13T23:39:31Z</dcterms:modified>
</cp:coreProperties>
</file>