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008"/>
            <a:ext cx="5025008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48716"/>
            <a:ext cx="4880993" cy="680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24</cp:revision>
  <dcterms:created xsi:type="dcterms:W3CDTF">2016-06-04T11:12:35Z</dcterms:created>
  <dcterms:modified xsi:type="dcterms:W3CDTF">2016-08-20T05:45:37Z</dcterms:modified>
</cp:coreProperties>
</file>