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400" y="330200"/>
            <a:ext cx="5326176" cy="695325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45100" y="101600"/>
            <a:ext cx="5651500" cy="7366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165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 smtClean="0">
                <a:solidFill>
                  <a:srgbClr val="5B9BD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170402 </a:t>
            </a:r>
            <a:r>
              <a:rPr lang="ko-KR" altLang="en-US" sz="1200" dirty="0" err="1" smtClean="0">
                <a:solidFill>
                  <a:srgbClr val="5B9BD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주일오전</a:t>
            </a:r>
            <a:endParaRPr lang="ko-KR" altLang="en-US" sz="1200" dirty="0">
              <a:solidFill>
                <a:srgbClr val="5B9BD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20651"/>
            <a:ext cx="5276414" cy="7085864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76414" y="120649"/>
            <a:ext cx="5391586" cy="7188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사용자 지정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사용자</cp:lastModifiedBy>
  <cp:revision>4</cp:revision>
  <dcterms:created xsi:type="dcterms:W3CDTF">2006-08-16T00:00:00Z</dcterms:created>
  <dcterms:modified xsi:type="dcterms:W3CDTF">2017-04-03T02:58:18Z</dcterms:modified>
</cp:coreProperties>
</file>