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101600"/>
            <a:ext cx="5346700" cy="70739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40400" y="304800"/>
            <a:ext cx="4864100" cy="69215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0"/>
            <a:ext cx="1651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 smtClean="0">
                <a:solidFill>
                  <a:srgbClr val="5B9BD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170409 </a:t>
            </a:r>
            <a:r>
              <a:rPr lang="ko-KR" altLang="en-US" sz="1200" dirty="0" err="1" smtClean="0">
                <a:solidFill>
                  <a:srgbClr val="5B9BD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주일오전</a:t>
            </a:r>
            <a:endParaRPr lang="ko-KR" altLang="en-US" sz="1200" dirty="0">
              <a:solidFill>
                <a:srgbClr val="5B9BD5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" y="101600"/>
            <a:ext cx="5232400" cy="70231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9600" y="101600"/>
            <a:ext cx="4711700" cy="7150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Windows 사용자</cp:lastModifiedBy>
  <cp:revision>6</cp:revision>
  <dcterms:created xsi:type="dcterms:W3CDTF">2006-08-16T00:00:00Z</dcterms:created>
  <dcterms:modified xsi:type="dcterms:W3CDTF">2017-04-15T05:44:24Z</dcterms:modified>
</cp:coreProperties>
</file>