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8" r:id="rId1"/>
    <p:sldMasterId id="2147483756" r:id="rId2"/>
    <p:sldMasterId id="2147483780" r:id="rId3"/>
    <p:sldMasterId id="2147483816" r:id="rId4"/>
  </p:sldMasterIdLst>
  <p:notesMasterIdLst>
    <p:notesMasterId r:id="rId15"/>
  </p:notesMasterIdLst>
  <p:sldIdLst>
    <p:sldId id="14429" r:id="rId5"/>
    <p:sldId id="288" r:id="rId6"/>
    <p:sldId id="14430" r:id="rId7"/>
    <p:sldId id="14431" r:id="rId8"/>
    <p:sldId id="14432" r:id="rId9"/>
    <p:sldId id="14433" r:id="rId10"/>
    <p:sldId id="14440" r:id="rId11"/>
    <p:sldId id="14439" r:id="rId12"/>
    <p:sldId id="14434" r:id="rId13"/>
    <p:sldId id="14435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Tahoma" panose="020B060403050404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98" roundtripDataSignature="AMtx7mj8fjLwzI7N8Lk5nR0mpbANBq6i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635"/>
    <a:srgbClr val="E6E6E6"/>
    <a:srgbClr val="E1D7B4"/>
    <a:srgbClr val="268D92"/>
    <a:srgbClr val="2D8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98" Type="http://customschemas.google.com/relationships/presentationmetadata" Target="meta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6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10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10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1246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8968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1604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16386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01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32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441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940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93" name="Google Shape;393;p4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4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4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5" name="Google Shape;455;p66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6" name="Google Shape;456;p6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6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6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10199"/>
              </a:solidFill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7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16952-6E33-4862-A276-0BE2D0219F0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801730"/>
      </p:ext>
    </p:extLst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6308-BC08-4629-9A35-399A6649AF74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17567"/>
      </p:ext>
    </p:extLst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A0242-7DE5-488F-8D6B-AF3D31CD9FAA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909143"/>
      </p:ext>
    </p:extLst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D91E-CA65-407C-AC67-7BBCD168CA29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1440354"/>
      </p:ext>
    </p:extLst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9DBF9-1F07-476E-AE73-8C01AFA3705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733728"/>
      </p:ext>
    </p:extLst>
  </p:cSld>
  <p:clrMapOvr>
    <a:masterClrMapping/>
  </p:clrMapOvr>
  <p:transition spd="slow"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1FEA3-ACAA-4BBE-86A0-0E2AEA0D2AEB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603305"/>
      </p:ext>
    </p:extLst>
  </p:cSld>
  <p:clrMapOvr>
    <a:masterClrMapping/>
  </p:clrMapOvr>
  <p:transition spd="slow"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D1F42-1C1E-4EC7-B1AA-12F6AE9F19DC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7437971"/>
      </p:ext>
    </p:extLst>
  </p:cSld>
  <p:clrMapOvr>
    <a:masterClrMapping/>
  </p:clrMapOvr>
  <p:transition spd="slow"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29EDD-90CC-40E7-AA89-E1D467466E2A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550427"/>
      </p:ext>
    </p:extLst>
  </p:cSld>
  <p:clrMapOvr>
    <a:masterClrMapping/>
  </p:clrMapOvr>
  <p:transition spd="slow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0F3AA-3498-4242-90D9-2DE191CA56F3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8940927"/>
      </p:ext>
    </p:extLst>
  </p:cSld>
  <p:clrMapOvr>
    <a:masterClrMapping/>
  </p:clrMapOvr>
  <p:transition spd="slow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5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ulim"/>
              <a:buNone/>
              <a:defRPr sz="1400"/>
            </a:lvl9pPr>
          </a:lstStyle>
          <a:p>
            <a:endParaRPr/>
          </a:p>
        </p:txBody>
      </p:sp>
      <p:sp>
        <p:nvSpPr>
          <p:cNvPr id="405" name="Google Shape;405;p5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6" name="Google Shape;406;p5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7" name="Google Shape;407;p5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6909D-7BC6-40B1-A4E1-157B87DA779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951578"/>
      </p:ext>
    </p:extLst>
  </p:cSld>
  <p:clrMapOvr>
    <a:masterClrMapping/>
  </p:clrMapOvr>
  <p:transition spd="slow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C556-D7E7-415E-B371-ABFA36373DFC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62135"/>
      </p:ext>
    </p:extLst>
  </p:cSld>
  <p:clrMapOvr>
    <a:masterClrMapping/>
  </p:clrMapOvr>
  <p:transition spd="slow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7-6DFE-46E1-9C31-DE33F405E931}" type="datetimeFigureOut">
              <a:rPr lang="ko-KR" altLang="en-US" smtClean="0"/>
              <a:t>2023년 04월 09일(Sunday)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9E0C-FAC6-4D5D-9A3B-228B9E3B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08704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7-6DFE-46E1-9C31-DE33F405E931}" type="datetimeFigureOut">
              <a:rPr lang="ko-KR" altLang="en-US" smtClean="0"/>
              <a:t>2023년 04월 09일(Sunday)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9E0C-FAC6-4D5D-9A3B-228B9E3B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7378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7-6DFE-46E1-9C31-DE33F405E931}" type="datetimeFigureOut">
              <a:rPr lang="ko-KR" altLang="en-US" smtClean="0"/>
              <a:t>2023년 04월 09일(Sunday)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9E0C-FAC6-4D5D-9A3B-228B9E3B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7-6DFE-46E1-9C31-DE33F405E931}" type="datetimeFigureOut">
              <a:rPr lang="ko-KR" altLang="en-US" smtClean="0"/>
              <a:t>2023년 04월 09일(Sunday)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9E0C-FAC6-4D5D-9A3B-228B9E3B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8032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7-6DFE-46E1-9C31-DE33F405E931}" type="datetimeFigureOut">
              <a:rPr lang="ko-KR" altLang="en-US" smtClean="0"/>
              <a:t>2023년 04월 09일(Sunday)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9E0C-FAC6-4D5D-9A3B-228B9E3B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6450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7-6DFE-46E1-9C31-DE33F405E931}" type="datetimeFigureOut">
              <a:rPr lang="ko-KR" altLang="en-US" smtClean="0"/>
              <a:t>2023년 04월 09일(Sunday)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9E0C-FAC6-4D5D-9A3B-228B9E3B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47854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7-6DFE-46E1-9C31-DE33F405E931}" type="datetimeFigureOut">
              <a:rPr lang="ko-KR" altLang="en-US" smtClean="0"/>
              <a:t>2023년 04월 09일(Sunday)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9E0C-FAC6-4D5D-9A3B-228B9E3B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7745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7-6DFE-46E1-9C31-DE33F405E931}" type="datetimeFigureOut">
              <a:rPr lang="ko-KR" altLang="en-US" smtClean="0"/>
              <a:t>2023년 04월 09일(Sunday)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9E0C-FAC6-4D5D-9A3B-228B9E3B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779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5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>
            <a:endParaRPr/>
          </a:p>
        </p:txBody>
      </p:sp>
      <p:sp>
        <p:nvSpPr>
          <p:cNvPr id="411" name="Google Shape;411;p5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Char char="»"/>
              <a:defRPr sz="1800"/>
            </a:lvl9pPr>
          </a:lstStyle>
          <a:p>
            <a:endParaRPr/>
          </a:p>
        </p:txBody>
      </p:sp>
      <p:sp>
        <p:nvSpPr>
          <p:cNvPr id="412" name="Google Shape;412;p5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3" name="Google Shape;413;p5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4" name="Google Shape;414;p5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7-6DFE-46E1-9C31-DE33F405E931}" type="datetimeFigureOut">
              <a:rPr lang="ko-KR" altLang="en-US" smtClean="0"/>
              <a:t>2023년 04월 09일(Sunday)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9E0C-FAC6-4D5D-9A3B-228B9E3B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0232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7-6DFE-46E1-9C31-DE33F405E931}" type="datetimeFigureOut">
              <a:rPr lang="ko-KR" altLang="en-US" smtClean="0"/>
              <a:t>2023년 04월 09일(Sunday)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9E0C-FAC6-4D5D-9A3B-228B9E3B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613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838D7-6DFE-46E1-9C31-DE33F405E931}" type="datetimeFigureOut">
              <a:rPr lang="ko-KR" altLang="en-US" smtClean="0"/>
              <a:t>2023년 04월 09일(Sunday)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09E0C-FAC6-4D5D-9A3B-228B9E3B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9708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/>
          </p:cNvSpPr>
          <p:nvPr/>
        </p:nvSpPr>
        <p:spPr bwMode="auto">
          <a:xfrm>
            <a:off x="285750" y="2803525"/>
            <a:ext cx="1588" cy="3035300"/>
          </a:xfrm>
          <a:custGeom>
            <a:avLst/>
            <a:gdLst>
              <a:gd name="T0" fmla="*/ 0 h 1912"/>
              <a:gd name="T1" fmla="*/ 6 h 1912"/>
              <a:gd name="T2" fmla="*/ 6 h 1912"/>
              <a:gd name="T3" fmla="*/ 60 h 1912"/>
              <a:gd name="T4" fmla="*/ 1912 h 1912"/>
              <a:gd name="T5" fmla="*/ 1912 h 1912"/>
              <a:gd name="T6" fmla="*/ 0 h 1912"/>
              <a:gd name="T7" fmla="*/ 0 h 191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  <a:cxn ang="0">
                <a:pos x="0" y="T3"/>
              </a:cxn>
              <a:cxn ang="0">
                <a:pos x="0" y="T4"/>
              </a:cxn>
              <a:cxn ang="0">
                <a:pos x="0" y="T5"/>
              </a:cxn>
              <a:cxn ang="0">
                <a:pos x="0" y="T6"/>
              </a:cxn>
              <a:cxn ang="0">
                <a:pos x="0" y="T7"/>
              </a:cxn>
            </a:cxnLst>
            <a:rect l="0" t="0" r="r" b="b"/>
            <a:pathLst>
              <a:path h="1912">
                <a:moveTo>
                  <a:pt x="0" y="0"/>
                </a:moveTo>
                <a:lnTo>
                  <a:pt x="0" y="6"/>
                </a:lnTo>
                <a:lnTo>
                  <a:pt x="0" y="6"/>
                </a:lnTo>
                <a:lnTo>
                  <a:pt x="0" y="60"/>
                </a:lnTo>
                <a:lnTo>
                  <a:pt x="0" y="1912"/>
                </a:lnTo>
                <a:lnTo>
                  <a:pt x="0" y="191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6BBA27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solidFill>
                <a:srgbClr val="010199"/>
              </a:solidFill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997077"/>
            <a:ext cx="7772400" cy="1431925"/>
          </a:xfrm>
        </p:spPr>
        <p:txBody>
          <a:bodyPr anchor="b" anchorCtr="1"/>
          <a:lstStyle>
            <a:lvl1pPr algn="ctr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116952-6E33-4862-A276-0BE2D0219F0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230256"/>
      </p:ext>
    </p:extLst>
  </p:cSld>
  <p:clrMapOvr>
    <a:masterClrMapping/>
  </p:clrMapOvr>
  <p:transition spd="slow">
    <p:wipe dir="r"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76308-BC08-4629-9A35-399A6649AF74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826423"/>
      </p:ext>
    </p:extLst>
  </p:cSld>
  <p:clrMapOvr>
    <a:masterClrMapping/>
  </p:clrMapOvr>
  <p:transition spd="slow"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A0242-7DE5-488F-8D6B-AF3D31CD9FAA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261889"/>
      </p:ext>
    </p:extLst>
  </p:cSld>
  <p:clrMapOvr>
    <a:masterClrMapping/>
  </p:clrMapOvr>
  <p:transition spd="slow"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7CD91E-CA65-407C-AC67-7BBCD168CA29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926524"/>
      </p:ext>
    </p:extLst>
  </p:cSld>
  <p:clrMapOvr>
    <a:masterClrMapping/>
  </p:clrMapOvr>
  <p:transition spd="slow"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9DBF9-1F07-476E-AE73-8C01AFA3705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768034"/>
      </p:ext>
    </p:extLst>
  </p:cSld>
  <p:clrMapOvr>
    <a:masterClrMapping/>
  </p:clrMapOvr>
  <p:transition spd="slow"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81FEA3-ACAA-4BBE-86A0-0E2AEA0D2AEB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069110"/>
      </p:ext>
    </p:extLst>
  </p:cSld>
  <p:clrMapOvr>
    <a:masterClrMapping/>
  </p:clrMapOvr>
  <p:transition spd="slow"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DD1F42-1C1E-4EC7-B1AA-12F6AE9F19DC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10936"/>
      </p:ext>
    </p:extLst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7" name="Google Shape;417;p6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9pPr>
          </a:lstStyle>
          <a:p>
            <a:endParaRPr/>
          </a:p>
        </p:txBody>
      </p:sp>
      <p:sp>
        <p:nvSpPr>
          <p:cNvPr id="418" name="Google Shape;418;p6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9pPr>
          </a:lstStyle>
          <a:p>
            <a:endParaRPr/>
          </a:p>
        </p:txBody>
      </p:sp>
      <p:sp>
        <p:nvSpPr>
          <p:cNvPr id="419" name="Google Shape;419;p6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  <a:defRPr sz="1600" b="1"/>
            </a:lvl9pPr>
          </a:lstStyle>
          <a:p>
            <a:endParaRPr/>
          </a:p>
        </p:txBody>
      </p:sp>
      <p:sp>
        <p:nvSpPr>
          <p:cNvPr id="420" name="Google Shape;420;p6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Char char="»"/>
              <a:defRPr sz="1600"/>
            </a:lvl9pPr>
          </a:lstStyle>
          <a:p>
            <a:endParaRPr/>
          </a:p>
        </p:txBody>
      </p:sp>
      <p:sp>
        <p:nvSpPr>
          <p:cNvPr id="421" name="Google Shape;421;p6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6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6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29EDD-90CC-40E7-AA89-E1D467466E2A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290910"/>
      </p:ext>
    </p:extLst>
  </p:cSld>
  <p:clrMapOvr>
    <a:masterClrMapping/>
  </p:clrMapOvr>
  <p:transition spd="slow"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D0F3AA-3498-4242-90D9-2DE191CA56F3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02919"/>
      </p:ext>
    </p:extLst>
  </p:cSld>
  <p:clrMapOvr>
    <a:masterClrMapping/>
  </p:clrMapOvr>
  <p:transition spd="slow"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6909D-7BC6-40B1-A4E1-157B87DA7797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739673"/>
      </p:ext>
    </p:extLst>
  </p:cSld>
  <p:clrMapOvr>
    <a:masterClrMapping/>
  </p:clrMapOvr>
  <p:transition spd="slow"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92100"/>
            <a:ext cx="2057400" cy="57277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92100"/>
            <a:ext cx="6019800" cy="57277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9C556-D7E7-415E-B371-ABFA36373DFC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754589"/>
      </p:ext>
    </p:extLst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6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6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6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6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6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6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/>
            </a:lvl9pPr>
          </a:lstStyle>
          <a:p>
            <a:endParaRPr/>
          </a:p>
        </p:txBody>
      </p:sp>
      <p:sp>
        <p:nvSpPr>
          <p:cNvPr id="436" name="Google Shape;436;p6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9pPr>
          </a:lstStyle>
          <a:p>
            <a:endParaRPr/>
          </a:p>
        </p:txBody>
      </p:sp>
      <p:sp>
        <p:nvSpPr>
          <p:cNvPr id="437" name="Google Shape;437;p6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8" name="Google Shape;438;p6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9" name="Google Shape;439;p6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6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2" name="Google Shape;442;p6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None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443" name="Google Shape;443;p6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ulim"/>
              <a:buNone/>
              <a:defRPr sz="900"/>
            </a:lvl9pPr>
          </a:lstStyle>
          <a:p>
            <a:endParaRPr/>
          </a:p>
        </p:txBody>
      </p:sp>
      <p:sp>
        <p:nvSpPr>
          <p:cNvPr id="444" name="Google Shape;444;p6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6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6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5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0" name="Google Shape;450;p6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6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6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86" name="Google Shape;386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ulim"/>
              <a:buChar char="»"/>
              <a:defRPr sz="20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87" name="Google Shape;387;p4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88" name="Google Shape;388;p4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endParaRPr/>
          </a:p>
        </p:txBody>
      </p:sp>
      <p:sp>
        <p:nvSpPr>
          <p:cNvPr id="389" name="Google Shape;389;p4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A53F0EF8-95DD-4410-AEEA-F0CFB7BEF736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27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 spd="slow">
    <p:wipe dir="r"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7838D7-6DFE-46E1-9C31-DE33F405E931}" type="datetimeFigureOut">
              <a:rPr lang="ko-KR" altLang="en-US" smtClean="0"/>
              <a:t>2023년 04월 09일(Sunday)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09E0C-FAC6-4D5D-9A3B-228B9E3B81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53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2100"/>
            <a:ext cx="82296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05000"/>
            <a:ext cx="8229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US" altLang="ko-KR">
              <a:solidFill>
                <a:srgbClr val="010199"/>
              </a:solidFill>
            </a:endParaRPr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A53F0EF8-95DD-4410-AEEA-F0CFB7BEF736}" type="slidenum">
              <a:rPr lang="en-US" altLang="ko-KR">
                <a:solidFill>
                  <a:srgbClr val="010199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101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201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slow">
    <p:wipe dir="r"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120000"/>
        <a:buChar char="•"/>
        <a:defRPr kumimoji="1"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Tahoma" pitchFamily="34" charset="0"/>
        <a:buChar char="–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kumimoji="1"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2B68869-7087-8DD5-CA24-D3505E63D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352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3843A8-017C-E690-2F5B-872508CD5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71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0" name="Google Shape;920;p33" descr="텍스트이(가) 표시된 사진&#10;&#10;자동 생성된 설명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5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7F6260-2BE6-A432-557E-DD3E86BD7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79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5FFE02-FA87-3DB6-635E-69026D4B0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36" y="0"/>
            <a:ext cx="9153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36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CF9955-AB6D-ACD4-D582-B24BE0C1C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121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CC9F3A7-64EC-562B-8907-86E69CDF3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17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B1425A5-0281-FBD0-668B-B1241A10E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57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76784A4-C754-1270-E5A3-641B77958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102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87DDDC3-4F31-5F53-63AF-1BE44EC46C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23082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바다">
  <a:themeElements>
    <a:clrScheme name="바다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바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4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spDef>
    <a:lnDef>
      <a:spPr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FontTx/>
          <a:buNone/>
          <a:defRPr kumimoji="1" lang="ko-KR" altLang="en-US" sz="2400" b="0" i="0" u="none" strike="noStrike" cap="none" normalizeH="0" baseline="0" smtClean="0">
            <a:solidFill>
              <a:schemeClr val="tx1"/>
            </a:solidFill>
            <a:effectLst/>
            <a:latin typeface="Times New Roman"/>
            <a:ea typeface="굴림"/>
          </a:defRPr>
        </a:defPPr>
      </a:lst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6_바다">
  <a:themeElements>
    <a:clrScheme name="바다 1">
      <a:dk1>
        <a:srgbClr val="010199"/>
      </a:dk1>
      <a:lt1>
        <a:srgbClr val="FFFFFF"/>
      </a:lt1>
      <a:dk2>
        <a:srgbClr val="000099"/>
      </a:dk2>
      <a:lt2>
        <a:srgbClr val="FFFFFF"/>
      </a:lt2>
      <a:accent1>
        <a:srgbClr val="33CCCC"/>
      </a:accent1>
      <a:accent2>
        <a:srgbClr val="00C600"/>
      </a:accent2>
      <a:accent3>
        <a:srgbClr val="AAAACA"/>
      </a:accent3>
      <a:accent4>
        <a:srgbClr val="DADADA"/>
      </a:accent4>
      <a:accent5>
        <a:srgbClr val="ADE2E2"/>
      </a:accent5>
      <a:accent6>
        <a:srgbClr val="00B300"/>
      </a:accent6>
      <a:hlink>
        <a:srgbClr val="FFCC00"/>
      </a:hlink>
      <a:folHlink>
        <a:srgbClr val="6699FF"/>
      </a:folHlink>
    </a:clrScheme>
    <a:fontScheme name="바다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chemeClr val="bg1"/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바다 1">
        <a:dk1>
          <a:srgbClr val="010199"/>
        </a:dk1>
        <a:lt1>
          <a:srgbClr val="FFFFFF"/>
        </a:lt1>
        <a:dk2>
          <a:srgbClr val="000099"/>
        </a:dk2>
        <a:lt2>
          <a:srgbClr val="FFFFFF"/>
        </a:lt2>
        <a:accent1>
          <a:srgbClr val="33CCCC"/>
        </a:accent1>
        <a:accent2>
          <a:srgbClr val="00C600"/>
        </a:accent2>
        <a:accent3>
          <a:srgbClr val="AAAACA"/>
        </a:accent3>
        <a:accent4>
          <a:srgbClr val="DADADA"/>
        </a:accent4>
        <a:accent5>
          <a:srgbClr val="ADE2E2"/>
        </a:accent5>
        <a:accent6>
          <a:srgbClr val="00B300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2">
        <a:dk1>
          <a:srgbClr val="000066"/>
        </a:dk1>
        <a:lt1>
          <a:srgbClr val="FFFFFF"/>
        </a:lt1>
        <a:dk2>
          <a:srgbClr val="5D93FF"/>
        </a:dk2>
        <a:lt2>
          <a:srgbClr val="FFFFFF"/>
        </a:lt2>
        <a:accent1>
          <a:srgbClr val="6666FF"/>
        </a:accent1>
        <a:accent2>
          <a:srgbClr val="9999FF"/>
        </a:accent2>
        <a:accent3>
          <a:srgbClr val="B6C8FF"/>
        </a:accent3>
        <a:accent4>
          <a:srgbClr val="DADADA"/>
        </a:accent4>
        <a:accent5>
          <a:srgbClr val="B8B8FF"/>
        </a:accent5>
        <a:accent6>
          <a:srgbClr val="8A8AE7"/>
        </a:accent6>
        <a:hlink>
          <a:srgbClr val="FF33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3">
        <a:dk1>
          <a:srgbClr val="000000"/>
        </a:dk1>
        <a:lt1>
          <a:srgbClr val="FFFFFF"/>
        </a:lt1>
        <a:dk2>
          <a:srgbClr val="572E88"/>
        </a:dk2>
        <a:lt2>
          <a:srgbClr val="FFFFFF"/>
        </a:lt2>
        <a:accent1>
          <a:srgbClr val="FF6600"/>
        </a:accent1>
        <a:accent2>
          <a:srgbClr val="FFCC00"/>
        </a:accent2>
        <a:accent3>
          <a:srgbClr val="B4ADC3"/>
        </a:accent3>
        <a:accent4>
          <a:srgbClr val="DADADA"/>
        </a:accent4>
        <a:accent5>
          <a:srgbClr val="FFB8AA"/>
        </a:accent5>
        <a:accent6>
          <a:srgbClr val="E7B900"/>
        </a:accent6>
        <a:hlink>
          <a:srgbClr val="33CCCC"/>
        </a:hlink>
        <a:folHlink>
          <a:srgbClr val="36CC6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4">
        <a:dk1>
          <a:srgbClr val="003366"/>
        </a:dk1>
        <a:lt1>
          <a:srgbClr val="FFFFFF"/>
        </a:lt1>
        <a:dk2>
          <a:srgbClr val="666699"/>
        </a:dk2>
        <a:lt2>
          <a:srgbClr val="FFFFFF"/>
        </a:lt2>
        <a:accent1>
          <a:srgbClr val="9966FF"/>
        </a:accent1>
        <a:accent2>
          <a:srgbClr val="00CC66"/>
        </a:accent2>
        <a:accent3>
          <a:srgbClr val="B8B8CA"/>
        </a:accent3>
        <a:accent4>
          <a:srgbClr val="DADADA"/>
        </a:accent4>
        <a:accent5>
          <a:srgbClr val="CAB8FF"/>
        </a:accent5>
        <a:accent6>
          <a:srgbClr val="00B95C"/>
        </a:accent6>
        <a:hlink>
          <a:srgbClr val="65C8FF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5">
        <a:dk1>
          <a:srgbClr val="000000"/>
        </a:dk1>
        <a:lt1>
          <a:srgbClr val="FFFFFF"/>
        </a:lt1>
        <a:dk2>
          <a:srgbClr val="336600"/>
        </a:dk2>
        <a:lt2>
          <a:srgbClr val="FFFFFF"/>
        </a:lt2>
        <a:accent1>
          <a:srgbClr val="B7C533"/>
        </a:accent1>
        <a:accent2>
          <a:srgbClr val="CCCCFF"/>
        </a:accent2>
        <a:accent3>
          <a:srgbClr val="ADB8AA"/>
        </a:accent3>
        <a:accent4>
          <a:srgbClr val="DADADA"/>
        </a:accent4>
        <a:accent5>
          <a:srgbClr val="D8DFAD"/>
        </a:accent5>
        <a:accent6>
          <a:srgbClr val="B9B9E7"/>
        </a:accent6>
        <a:hlink>
          <a:srgbClr val="FFFFC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6">
        <a:dk1>
          <a:srgbClr val="000000"/>
        </a:dk1>
        <a:lt1>
          <a:srgbClr val="FFFFFF"/>
        </a:lt1>
        <a:dk2>
          <a:srgbClr val="006B80"/>
        </a:dk2>
        <a:lt2>
          <a:srgbClr val="C1CB75"/>
        </a:lt2>
        <a:accent1>
          <a:srgbClr val="6F8406"/>
        </a:accent1>
        <a:accent2>
          <a:srgbClr val="D9E288"/>
        </a:accent2>
        <a:accent3>
          <a:srgbClr val="AABAC0"/>
        </a:accent3>
        <a:accent4>
          <a:srgbClr val="DADADA"/>
        </a:accent4>
        <a:accent5>
          <a:srgbClr val="BBC2AA"/>
        </a:accent5>
        <a:accent6>
          <a:srgbClr val="C4CD7B"/>
        </a:accent6>
        <a:hlink>
          <a:srgbClr val="00CC00"/>
        </a:hlink>
        <a:folHlink>
          <a:srgbClr val="C0FF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7">
        <a:dk1>
          <a:srgbClr val="5F5F5F"/>
        </a:dk1>
        <a:lt1>
          <a:srgbClr val="FFFFFF"/>
        </a:lt1>
        <a:dk2>
          <a:srgbClr val="FF6600"/>
        </a:dk2>
        <a:lt2>
          <a:srgbClr val="FFFFFF"/>
        </a:lt2>
        <a:accent1>
          <a:srgbClr val="CC6600"/>
        </a:accent1>
        <a:accent2>
          <a:srgbClr val="FF6600"/>
        </a:accent2>
        <a:accent3>
          <a:srgbClr val="FFB8AA"/>
        </a:accent3>
        <a:accent4>
          <a:srgbClr val="DADADA"/>
        </a:accent4>
        <a:accent5>
          <a:srgbClr val="E2B8AA"/>
        </a:accent5>
        <a:accent6>
          <a:srgbClr val="E75C00"/>
        </a:accent6>
        <a:hlink>
          <a:srgbClr val="FFFF99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바다 8">
        <a:dk1>
          <a:srgbClr val="000000"/>
        </a:dk1>
        <a:lt1>
          <a:srgbClr val="FFFFFF"/>
        </a:lt1>
        <a:dk2>
          <a:srgbClr val="FFBA2F"/>
        </a:dk2>
        <a:lt2>
          <a:srgbClr val="A50021"/>
        </a:lt2>
        <a:accent1>
          <a:srgbClr val="FF6600"/>
        </a:accent1>
        <a:accent2>
          <a:srgbClr val="CC6600"/>
        </a:accent2>
        <a:accent3>
          <a:srgbClr val="FFD9AD"/>
        </a:accent3>
        <a:accent4>
          <a:srgbClr val="DADADA"/>
        </a:accent4>
        <a:accent5>
          <a:srgbClr val="FFB8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화면 슬라이드 쇼(4:3)</PresentationFormat>
  <Paragraphs>0</Paragraphs>
  <Slides>10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10</vt:i4>
      </vt:variant>
    </vt:vector>
  </HeadingPairs>
  <TitlesOfParts>
    <vt:vector size="21" baseType="lpstr">
      <vt:lpstr>Wingdings</vt:lpstr>
      <vt:lpstr>굴림</vt:lpstr>
      <vt:lpstr>Arial</vt:lpstr>
      <vt:lpstr>Calibri Light</vt:lpstr>
      <vt:lpstr>굴림</vt:lpstr>
      <vt:lpstr>Tahoma</vt:lpstr>
      <vt:lpstr>Calibri</vt:lpstr>
      <vt:lpstr>기본 디자인</vt:lpstr>
      <vt:lpstr>3_바다</vt:lpstr>
      <vt:lpstr>3_Office 테마</vt:lpstr>
      <vt:lpstr>16_바다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시골천사</dc:creator>
  <cp:lastModifiedBy>USER</cp:lastModifiedBy>
  <cp:revision>26</cp:revision>
  <dcterms:created xsi:type="dcterms:W3CDTF">2008-09-16T01:03:40Z</dcterms:created>
  <dcterms:modified xsi:type="dcterms:W3CDTF">2023-04-08T22:09:54Z</dcterms:modified>
</cp:coreProperties>
</file>