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7553" r:id="rId2"/>
    <p:sldMasterId id="2147495753" r:id="rId3"/>
    <p:sldMasterId id="2147495935" r:id="rId4"/>
    <p:sldMasterId id="2147497641" r:id="rId5"/>
    <p:sldMasterId id="2147497653" r:id="rId6"/>
    <p:sldMasterId id="2147498301" r:id="rId7"/>
    <p:sldMasterId id="2147498313" r:id="rId8"/>
    <p:sldMasterId id="2147498325" r:id="rId9"/>
  </p:sldMasterIdLst>
  <p:notesMasterIdLst>
    <p:notesMasterId r:id="rId11"/>
  </p:notesMasterIdLst>
  <p:sldIdLst>
    <p:sldId id="14537" r:id="rId10"/>
  </p:sldIdLst>
  <p:sldSz cx="9144000" cy="6858000" type="screen4x3"/>
  <p:notesSz cx="6858000" cy="9144000"/>
  <p:defaultTextStyle>
    <a:defPPr>
      <a:defRPr lang="ko-KR"/>
    </a:defPPr>
    <a:lvl1pPr algn="ctr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1pPr>
    <a:lvl2pPr marL="457200" algn="ctr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2pPr>
    <a:lvl3pPr marL="914400" algn="ctr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3pPr>
    <a:lvl4pPr marL="1371600" algn="ctr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4pPr>
    <a:lvl5pPr marL="1828800" algn="ctr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24F34"/>
    <a:srgbClr val="A94B31"/>
    <a:srgbClr val="C25638"/>
    <a:srgbClr val="927626"/>
    <a:srgbClr val="745D1E"/>
    <a:srgbClr val="D8CCA3"/>
    <a:srgbClr val="CF7359"/>
    <a:srgbClr val="023635"/>
    <a:srgbClr val="F18384"/>
    <a:srgbClr val="FFBA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72" autoAdjust="0"/>
    <p:restoredTop sz="94293" autoAdjust="0"/>
  </p:normalViewPr>
  <p:slideViewPr>
    <p:cSldViewPr>
      <p:cViewPr>
        <p:scale>
          <a:sx n="125" d="100"/>
          <a:sy n="125" d="100"/>
        </p:scale>
        <p:origin x="1464" y="-4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96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41" d="100"/>
          <a:sy n="41" d="100"/>
        </p:scale>
        <p:origin x="-1476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theme" Target="theme/theme1.xml"/><Relationship Id="rId10" Type="http://schemas.openxmlformats.org/officeDocument/2006/relationships/slide" Target="slides/slide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86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문자열 유형을 편집하려면 누르십시오</a:t>
            </a:r>
            <a:r>
              <a:rPr lang="en-US" altLang="ko-KR" noProof="0"/>
              <a:t>.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세째 수준</a:t>
            </a:r>
          </a:p>
          <a:p>
            <a:pPr lvl="3"/>
            <a:r>
              <a:rPr lang="ko-KR" altLang="en-US" noProof="0"/>
              <a:t>네째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30384B1-B5EA-4C58-A3D9-CE10D4641AE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/>
          <p:cNvSpPr>
            <a:spLocks/>
          </p:cNvSpPr>
          <p:nvPr/>
        </p:nvSpPr>
        <p:spPr bwMode="auto">
          <a:xfrm>
            <a:off x="285750" y="2803525"/>
            <a:ext cx="1588" cy="3035300"/>
          </a:xfrm>
          <a:custGeom>
            <a:avLst/>
            <a:gdLst>
              <a:gd name="T0" fmla="*/ 0 h 1912"/>
              <a:gd name="T1" fmla="*/ 6 h 1912"/>
              <a:gd name="T2" fmla="*/ 6 h 1912"/>
              <a:gd name="T3" fmla="*/ 60 h 1912"/>
              <a:gd name="T4" fmla="*/ 1912 h 1912"/>
              <a:gd name="T5" fmla="*/ 1912 h 1912"/>
              <a:gd name="T6" fmla="*/ 0 h 1912"/>
              <a:gd name="T7" fmla="*/ 0 h 1912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  <a:cxn ang="0">
                <a:pos x="0" y="T3"/>
              </a:cxn>
              <a:cxn ang="0">
                <a:pos x="0" y="T4"/>
              </a:cxn>
              <a:cxn ang="0">
                <a:pos x="0" y="T5"/>
              </a:cxn>
              <a:cxn ang="0">
                <a:pos x="0" y="T6"/>
              </a:cxn>
              <a:cxn ang="0">
                <a:pos x="0" y="T7"/>
              </a:cxn>
            </a:cxnLst>
            <a:rect l="0" t="0" r="r" b="b"/>
            <a:pathLst>
              <a:path h="1912">
                <a:moveTo>
                  <a:pt x="0" y="0"/>
                </a:moveTo>
                <a:lnTo>
                  <a:pt x="0" y="6"/>
                </a:lnTo>
                <a:lnTo>
                  <a:pt x="0" y="6"/>
                </a:lnTo>
                <a:lnTo>
                  <a:pt x="0" y="60"/>
                </a:lnTo>
                <a:lnTo>
                  <a:pt x="0" y="1912"/>
                </a:lnTo>
                <a:lnTo>
                  <a:pt x="0" y="191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6BBA27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140290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997077"/>
            <a:ext cx="7772400" cy="1431925"/>
          </a:xfrm>
        </p:spPr>
        <p:txBody>
          <a:bodyPr anchor="b" anchorCtr="1"/>
          <a:lstStyle>
            <a:lvl1pPr algn="ctr"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140291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116952-6E33-4862-A276-0BE2D0219F0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</p:cSld>
  <p:clrMapOvr>
    <a:masterClrMapping/>
  </p:clrMapOvr>
  <p:transition spd="slow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26909D-7BC6-40B1-A4E1-157B87DA779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 spd="slow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92100"/>
            <a:ext cx="2057400" cy="57277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92100"/>
            <a:ext cx="6019800" cy="57277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39C556-D7E7-415E-B371-ABFA36373DF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 spd="slow"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/>
          <p:cNvSpPr>
            <a:spLocks/>
          </p:cNvSpPr>
          <p:nvPr/>
        </p:nvSpPr>
        <p:spPr bwMode="auto">
          <a:xfrm>
            <a:off x="285750" y="2803525"/>
            <a:ext cx="1588" cy="3035300"/>
          </a:xfrm>
          <a:custGeom>
            <a:avLst/>
            <a:gdLst>
              <a:gd name="T0" fmla="*/ 0 h 1912"/>
              <a:gd name="T1" fmla="*/ 6 h 1912"/>
              <a:gd name="T2" fmla="*/ 6 h 1912"/>
              <a:gd name="T3" fmla="*/ 60 h 1912"/>
              <a:gd name="T4" fmla="*/ 1912 h 1912"/>
              <a:gd name="T5" fmla="*/ 1912 h 1912"/>
              <a:gd name="T6" fmla="*/ 0 h 1912"/>
              <a:gd name="T7" fmla="*/ 0 h 1912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  <a:cxn ang="0">
                <a:pos x="0" y="T3"/>
              </a:cxn>
              <a:cxn ang="0">
                <a:pos x="0" y="T4"/>
              </a:cxn>
              <a:cxn ang="0">
                <a:pos x="0" y="T5"/>
              </a:cxn>
              <a:cxn ang="0">
                <a:pos x="0" y="T6"/>
              </a:cxn>
              <a:cxn ang="0">
                <a:pos x="0" y="T7"/>
              </a:cxn>
            </a:cxnLst>
            <a:rect l="0" t="0" r="r" b="b"/>
            <a:pathLst>
              <a:path h="1912">
                <a:moveTo>
                  <a:pt x="0" y="0"/>
                </a:moveTo>
                <a:lnTo>
                  <a:pt x="0" y="6"/>
                </a:lnTo>
                <a:lnTo>
                  <a:pt x="0" y="6"/>
                </a:lnTo>
                <a:lnTo>
                  <a:pt x="0" y="60"/>
                </a:lnTo>
                <a:lnTo>
                  <a:pt x="0" y="1912"/>
                </a:lnTo>
                <a:lnTo>
                  <a:pt x="0" y="191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6BBA27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>
              <a:solidFill>
                <a:srgbClr val="010199"/>
              </a:solidFill>
            </a:endParaRPr>
          </a:p>
        </p:txBody>
      </p:sp>
      <p:sp>
        <p:nvSpPr>
          <p:cNvPr id="140290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997077"/>
            <a:ext cx="7772400" cy="1431925"/>
          </a:xfrm>
        </p:spPr>
        <p:txBody>
          <a:bodyPr anchor="b" anchorCtr="1"/>
          <a:lstStyle>
            <a:lvl1pPr algn="ctr"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140291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10199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116952-6E33-4862-A276-0BE2D0219F07}" type="slidenum">
              <a:rPr lang="en-US" altLang="ko-KR">
                <a:solidFill>
                  <a:srgbClr val="010199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10199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10199"/>
              </a:solidFill>
            </a:endParaRPr>
          </a:p>
        </p:txBody>
      </p:sp>
    </p:spTree>
  </p:cSld>
  <p:clrMapOvr>
    <a:masterClrMapping/>
  </p:clrMapOvr>
  <p:transition spd="slow"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10199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10199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A76308-BC08-4629-9A35-399A6649AF74}" type="slidenum">
              <a:rPr lang="en-US" altLang="ko-KR">
                <a:solidFill>
                  <a:srgbClr val="010199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10199"/>
              </a:solidFill>
            </a:endParaRPr>
          </a:p>
        </p:txBody>
      </p:sp>
    </p:spTree>
  </p:cSld>
  <p:clrMapOvr>
    <a:masterClrMapping/>
  </p:clrMapOvr>
  <p:transition spd="slow">
    <p:wipe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10199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10199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1A0242-7DE5-488F-8D6B-AF3D31CD9FAA}" type="slidenum">
              <a:rPr lang="en-US" altLang="ko-KR">
                <a:solidFill>
                  <a:srgbClr val="010199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10199"/>
              </a:solidFill>
            </a:endParaRPr>
          </a:p>
        </p:txBody>
      </p:sp>
    </p:spTree>
  </p:cSld>
  <p:clrMapOvr>
    <a:masterClrMapping/>
  </p:clrMapOvr>
  <p:transition spd="slow">
    <p:wipe dir="r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905000"/>
            <a:ext cx="4038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905000"/>
            <a:ext cx="4038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10199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10199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7CD91E-CA65-407C-AC67-7BBCD168CA29}" type="slidenum">
              <a:rPr lang="en-US" altLang="ko-KR">
                <a:solidFill>
                  <a:srgbClr val="010199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10199"/>
              </a:solidFill>
            </a:endParaRPr>
          </a:p>
        </p:txBody>
      </p:sp>
    </p:spTree>
  </p:cSld>
  <p:clrMapOvr>
    <a:masterClrMapping/>
  </p:clrMapOvr>
  <p:transition spd="slow">
    <p:wipe dir="r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10199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10199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59DBF9-1F07-476E-AE73-8C01AFA37057}" type="slidenum">
              <a:rPr lang="en-US" altLang="ko-KR">
                <a:solidFill>
                  <a:srgbClr val="010199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10199"/>
              </a:solidFill>
            </a:endParaRPr>
          </a:p>
        </p:txBody>
      </p:sp>
    </p:spTree>
  </p:cSld>
  <p:clrMapOvr>
    <a:masterClrMapping/>
  </p:clrMapOvr>
  <p:transition spd="slow">
    <p:wipe dir="r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10199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10199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81FEA3-ACAA-4BBE-86A0-0E2AEA0D2AEB}" type="slidenum">
              <a:rPr lang="en-US" altLang="ko-KR">
                <a:solidFill>
                  <a:srgbClr val="010199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10199"/>
              </a:solidFill>
            </a:endParaRPr>
          </a:p>
        </p:txBody>
      </p:sp>
    </p:spTree>
  </p:cSld>
  <p:clrMapOvr>
    <a:masterClrMapping/>
  </p:clrMapOvr>
  <p:transition spd="slow">
    <p:wipe dir="r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10199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10199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DD1F42-1C1E-4EC7-B1AA-12F6AE9F19DC}" type="slidenum">
              <a:rPr lang="en-US" altLang="ko-KR">
                <a:solidFill>
                  <a:srgbClr val="010199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10199"/>
              </a:solidFill>
            </a:endParaRPr>
          </a:p>
        </p:txBody>
      </p:sp>
    </p:spTree>
  </p:cSld>
  <p:clrMapOvr>
    <a:masterClrMapping/>
  </p:clrMapOvr>
  <p:transition spd="slow">
    <p:wipe dir="r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10199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10199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729EDD-90CC-40E7-AA89-E1D467466E2A}" type="slidenum">
              <a:rPr lang="en-US" altLang="ko-KR">
                <a:solidFill>
                  <a:srgbClr val="010199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10199"/>
              </a:solidFill>
            </a:endParaRPr>
          </a:p>
        </p:txBody>
      </p:sp>
    </p:spTree>
  </p:cSld>
  <p:clrMapOvr>
    <a:masterClrMapping/>
  </p:clrMapOvr>
  <p:transition spd="slow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A76308-BC08-4629-9A35-399A6649AF7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 spd="slow">
    <p:wipe dir="r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10199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10199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D0F3AA-3498-4242-90D9-2DE191CA56F3}" type="slidenum">
              <a:rPr lang="en-US" altLang="ko-KR">
                <a:solidFill>
                  <a:srgbClr val="010199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10199"/>
              </a:solidFill>
            </a:endParaRPr>
          </a:p>
        </p:txBody>
      </p:sp>
    </p:spTree>
  </p:cSld>
  <p:clrMapOvr>
    <a:masterClrMapping/>
  </p:clrMapOvr>
  <p:transition spd="slow">
    <p:wipe dir="r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10199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10199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26909D-7BC6-40B1-A4E1-157B87DA7797}" type="slidenum">
              <a:rPr lang="en-US" altLang="ko-KR">
                <a:solidFill>
                  <a:srgbClr val="010199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10199"/>
              </a:solidFill>
            </a:endParaRPr>
          </a:p>
        </p:txBody>
      </p:sp>
    </p:spTree>
  </p:cSld>
  <p:clrMapOvr>
    <a:masterClrMapping/>
  </p:clrMapOvr>
  <p:transition spd="slow">
    <p:wipe dir="r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92100"/>
            <a:ext cx="2057400" cy="57277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92100"/>
            <a:ext cx="6019800" cy="57277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10199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10199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39C556-D7E7-415E-B371-ABFA36373DFC}" type="slidenum">
              <a:rPr lang="en-US" altLang="ko-KR">
                <a:solidFill>
                  <a:srgbClr val="010199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10199"/>
              </a:solidFill>
            </a:endParaRPr>
          </a:p>
        </p:txBody>
      </p:sp>
    </p:spTree>
  </p:cSld>
  <p:clrMapOvr>
    <a:masterClrMapping/>
  </p:clrMapOvr>
  <p:transition spd="slow">
    <p:wipe dir="r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/>
          <p:cNvSpPr>
            <a:spLocks/>
          </p:cNvSpPr>
          <p:nvPr/>
        </p:nvSpPr>
        <p:spPr bwMode="auto">
          <a:xfrm>
            <a:off x="285750" y="2803525"/>
            <a:ext cx="1588" cy="3035300"/>
          </a:xfrm>
          <a:custGeom>
            <a:avLst/>
            <a:gdLst>
              <a:gd name="T0" fmla="*/ 0 h 1912"/>
              <a:gd name="T1" fmla="*/ 6 h 1912"/>
              <a:gd name="T2" fmla="*/ 6 h 1912"/>
              <a:gd name="T3" fmla="*/ 60 h 1912"/>
              <a:gd name="T4" fmla="*/ 1912 h 1912"/>
              <a:gd name="T5" fmla="*/ 1912 h 1912"/>
              <a:gd name="T6" fmla="*/ 0 h 1912"/>
              <a:gd name="T7" fmla="*/ 0 h 1912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  <a:cxn ang="0">
                <a:pos x="0" y="T3"/>
              </a:cxn>
              <a:cxn ang="0">
                <a:pos x="0" y="T4"/>
              </a:cxn>
              <a:cxn ang="0">
                <a:pos x="0" y="T5"/>
              </a:cxn>
              <a:cxn ang="0">
                <a:pos x="0" y="T6"/>
              </a:cxn>
              <a:cxn ang="0">
                <a:pos x="0" y="T7"/>
              </a:cxn>
            </a:cxnLst>
            <a:rect l="0" t="0" r="r" b="b"/>
            <a:pathLst>
              <a:path h="1912">
                <a:moveTo>
                  <a:pt x="0" y="0"/>
                </a:moveTo>
                <a:lnTo>
                  <a:pt x="0" y="6"/>
                </a:lnTo>
                <a:lnTo>
                  <a:pt x="0" y="6"/>
                </a:lnTo>
                <a:lnTo>
                  <a:pt x="0" y="60"/>
                </a:lnTo>
                <a:lnTo>
                  <a:pt x="0" y="1912"/>
                </a:lnTo>
                <a:lnTo>
                  <a:pt x="0" y="191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6BBA27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>
              <a:solidFill>
                <a:srgbClr val="010199"/>
              </a:solidFill>
              <a:ea typeface="굴림"/>
            </a:endParaRPr>
          </a:p>
        </p:txBody>
      </p:sp>
      <p:sp>
        <p:nvSpPr>
          <p:cNvPr id="140290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997077"/>
            <a:ext cx="7772400" cy="1431925"/>
          </a:xfrm>
        </p:spPr>
        <p:txBody>
          <a:bodyPr anchor="b" anchorCtr="1"/>
          <a:lstStyle>
            <a:lvl1pPr algn="ctr"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140291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ea typeface="굴림" charset="-127"/>
              </a:defRPr>
            </a:lvl1pPr>
          </a:lstStyle>
          <a:p>
            <a:pPr>
              <a:defRPr/>
            </a:pPr>
            <a:fld id="{3C5D4C9B-4A5F-4250-A2C2-DB8C9E3A3EE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quarter" idx="12"/>
          </p:nvPr>
        </p:nvSpPr>
        <p:spPr/>
        <p:txBody>
          <a:bodyPr/>
          <a:lstStyle>
            <a:lvl1pPr>
              <a:defRPr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</p:spTree>
  </p:cSld>
  <p:clrMapOvr>
    <a:masterClrMapping/>
  </p:clrMapOvr>
  <p:transition spd="slow">
    <p:wipe dir="r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굴림" charset="-127"/>
              </a:defRPr>
            </a:lvl1pPr>
          </a:lstStyle>
          <a:p>
            <a:pPr>
              <a:defRPr/>
            </a:pPr>
            <a:fld id="{AE7A232A-1F09-436A-A0FF-50155288941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 spd="slow">
    <p:wipe dir="r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굴림" charset="-127"/>
              </a:defRPr>
            </a:lvl1pPr>
          </a:lstStyle>
          <a:p>
            <a:pPr>
              <a:defRPr/>
            </a:pPr>
            <a:fld id="{10D6C555-155C-4A69-8E24-6500CEEEA2A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 spd="slow">
    <p:wipe dir="r"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905000"/>
            <a:ext cx="4038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905000"/>
            <a:ext cx="4038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굴림" charset="-127"/>
              </a:defRPr>
            </a:lvl1pPr>
          </a:lstStyle>
          <a:p>
            <a:pPr>
              <a:defRPr/>
            </a:pPr>
            <a:fld id="{0B1A3AFF-07C8-45C0-BE5C-5B6E4D23995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 spd="slow">
    <p:wipe dir="r"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굴림" charset="-127"/>
              </a:defRPr>
            </a:lvl1pPr>
          </a:lstStyle>
          <a:p>
            <a:pPr>
              <a:defRPr/>
            </a:pPr>
            <a:fld id="{64C0E5C8-1CD8-40F0-8DE3-945ADA5CAFB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 spd="slow">
    <p:wipe dir="r"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굴림" charset="-127"/>
              </a:defRPr>
            </a:lvl1pPr>
          </a:lstStyle>
          <a:p>
            <a:pPr>
              <a:defRPr/>
            </a:pPr>
            <a:fld id="{A48CADDE-878B-4B43-AC9F-A9A06396F11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 spd="slow">
    <p:wipe dir="r"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굴림" charset="-127"/>
              </a:defRPr>
            </a:lvl1pPr>
          </a:lstStyle>
          <a:p>
            <a:pPr>
              <a:defRPr/>
            </a:pPr>
            <a:fld id="{93B56C2F-3F68-48CE-B9C8-781F5F15303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 spd="slow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1A0242-7DE5-488F-8D6B-AF3D31CD9FA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 spd="slow">
    <p:wipe dir="r"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굴림" charset="-127"/>
              </a:defRPr>
            </a:lvl1pPr>
          </a:lstStyle>
          <a:p>
            <a:pPr>
              <a:defRPr/>
            </a:pPr>
            <a:fld id="{28604A40-209B-4D29-9019-D01E23200DA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 spd="slow">
    <p:wipe dir="r"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굴림" charset="-127"/>
              </a:defRPr>
            </a:lvl1pPr>
          </a:lstStyle>
          <a:p>
            <a:pPr>
              <a:defRPr/>
            </a:pPr>
            <a:fld id="{F8D19C91-2452-420B-8CC6-C0CFE1ADD6C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 spd="slow">
    <p:wipe dir="r"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굴림" charset="-127"/>
              </a:defRPr>
            </a:lvl1pPr>
          </a:lstStyle>
          <a:p>
            <a:pPr>
              <a:defRPr/>
            </a:pPr>
            <a:fld id="{FFAC1620-FBDC-4C0A-858D-DB154E0B7BF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 spd="slow">
    <p:wipe dir="r"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92100"/>
            <a:ext cx="2057400" cy="57277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92100"/>
            <a:ext cx="6019800" cy="57277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굴림" charset="-127"/>
              </a:defRPr>
            </a:lvl1pPr>
          </a:lstStyle>
          <a:p>
            <a:pPr>
              <a:defRPr/>
            </a:pPr>
            <a:fld id="{CD647C54-BBF1-494E-B1CF-5603A9AD098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 spd="slow">
    <p:wipe dir="r"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/>
          <p:cNvSpPr>
            <a:spLocks/>
          </p:cNvSpPr>
          <p:nvPr/>
        </p:nvSpPr>
        <p:spPr bwMode="auto">
          <a:xfrm>
            <a:off x="285750" y="2803525"/>
            <a:ext cx="1588" cy="3035300"/>
          </a:xfrm>
          <a:custGeom>
            <a:avLst/>
            <a:gdLst>
              <a:gd name="T0" fmla="*/ 0 h 1912"/>
              <a:gd name="T1" fmla="*/ 6 h 1912"/>
              <a:gd name="T2" fmla="*/ 6 h 1912"/>
              <a:gd name="T3" fmla="*/ 60 h 1912"/>
              <a:gd name="T4" fmla="*/ 1912 h 1912"/>
              <a:gd name="T5" fmla="*/ 1912 h 1912"/>
              <a:gd name="T6" fmla="*/ 0 h 1912"/>
              <a:gd name="T7" fmla="*/ 0 h 1912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  <a:cxn ang="0">
                <a:pos x="0" y="T3"/>
              </a:cxn>
              <a:cxn ang="0">
                <a:pos x="0" y="T4"/>
              </a:cxn>
              <a:cxn ang="0">
                <a:pos x="0" y="T5"/>
              </a:cxn>
              <a:cxn ang="0">
                <a:pos x="0" y="T6"/>
              </a:cxn>
              <a:cxn ang="0">
                <a:pos x="0" y="T7"/>
              </a:cxn>
            </a:cxnLst>
            <a:rect l="0" t="0" r="r" b="b"/>
            <a:pathLst>
              <a:path h="1912">
                <a:moveTo>
                  <a:pt x="0" y="0"/>
                </a:moveTo>
                <a:lnTo>
                  <a:pt x="0" y="6"/>
                </a:lnTo>
                <a:lnTo>
                  <a:pt x="0" y="6"/>
                </a:lnTo>
                <a:lnTo>
                  <a:pt x="0" y="60"/>
                </a:lnTo>
                <a:lnTo>
                  <a:pt x="0" y="1912"/>
                </a:lnTo>
                <a:lnTo>
                  <a:pt x="0" y="191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6BBA27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2400">
              <a:solidFill>
                <a:srgbClr val="010199"/>
              </a:solidFill>
              <a:latin typeface="Times New Roman" pitchFamily="18" charset="0"/>
            </a:endParaRPr>
          </a:p>
        </p:txBody>
      </p:sp>
      <p:sp>
        <p:nvSpPr>
          <p:cNvPr id="140290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997077"/>
            <a:ext cx="7772400" cy="1431925"/>
          </a:xfrm>
        </p:spPr>
        <p:txBody>
          <a:bodyPr anchor="b" anchorCtr="1"/>
          <a:lstStyle>
            <a:lvl1pPr algn="ctr"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140291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10199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116952-6E33-4862-A276-0BE2D0219F07}" type="slidenum">
              <a:rPr lang="en-US" altLang="ko-KR">
                <a:solidFill>
                  <a:srgbClr val="010199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10199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101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0570153"/>
      </p:ext>
    </p:extLst>
  </p:cSld>
  <p:clrMapOvr>
    <a:masterClrMapping/>
  </p:clrMapOvr>
  <p:transition spd="slow">
    <p:wipe dir="r"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10199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10199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A76308-BC08-4629-9A35-399A6649AF74}" type="slidenum">
              <a:rPr lang="en-US" altLang="ko-KR">
                <a:solidFill>
                  <a:srgbClr val="010199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101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7812823"/>
      </p:ext>
    </p:extLst>
  </p:cSld>
  <p:clrMapOvr>
    <a:masterClrMapping/>
  </p:clrMapOvr>
  <p:transition spd="slow">
    <p:wipe dir="r"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10199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10199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1A0242-7DE5-488F-8D6B-AF3D31CD9FAA}" type="slidenum">
              <a:rPr lang="en-US" altLang="ko-KR">
                <a:solidFill>
                  <a:srgbClr val="010199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101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0026630"/>
      </p:ext>
    </p:extLst>
  </p:cSld>
  <p:clrMapOvr>
    <a:masterClrMapping/>
  </p:clrMapOvr>
  <p:transition spd="slow">
    <p:wipe dir="r"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905000"/>
            <a:ext cx="4038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905000"/>
            <a:ext cx="4038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10199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10199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7CD91E-CA65-407C-AC67-7BBCD168CA29}" type="slidenum">
              <a:rPr lang="en-US" altLang="ko-KR">
                <a:solidFill>
                  <a:srgbClr val="010199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101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2284981"/>
      </p:ext>
    </p:extLst>
  </p:cSld>
  <p:clrMapOvr>
    <a:masterClrMapping/>
  </p:clrMapOvr>
  <p:transition spd="slow">
    <p:wipe dir="r"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10199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10199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59DBF9-1F07-476E-AE73-8C01AFA37057}" type="slidenum">
              <a:rPr lang="en-US" altLang="ko-KR">
                <a:solidFill>
                  <a:srgbClr val="010199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101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8683091"/>
      </p:ext>
    </p:extLst>
  </p:cSld>
  <p:clrMapOvr>
    <a:masterClrMapping/>
  </p:clrMapOvr>
  <p:transition spd="slow">
    <p:wipe dir="r"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10199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10199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81FEA3-ACAA-4BBE-86A0-0E2AEA0D2AEB}" type="slidenum">
              <a:rPr lang="en-US" altLang="ko-KR">
                <a:solidFill>
                  <a:srgbClr val="010199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101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1973999"/>
      </p:ext>
    </p:extLst>
  </p:cSld>
  <p:clrMapOvr>
    <a:masterClrMapping/>
  </p:clrMapOvr>
  <p:transition spd="slow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905000"/>
            <a:ext cx="4038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905000"/>
            <a:ext cx="4038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7CD91E-CA65-407C-AC67-7BBCD168CA2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 spd="slow">
    <p:wipe dir="r"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10199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10199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DD1F42-1C1E-4EC7-B1AA-12F6AE9F19DC}" type="slidenum">
              <a:rPr lang="en-US" altLang="ko-KR">
                <a:solidFill>
                  <a:srgbClr val="010199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101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1184092"/>
      </p:ext>
    </p:extLst>
  </p:cSld>
  <p:clrMapOvr>
    <a:masterClrMapping/>
  </p:clrMapOvr>
  <p:transition spd="slow">
    <p:wipe dir="r"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10199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10199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729EDD-90CC-40E7-AA89-E1D467466E2A}" type="slidenum">
              <a:rPr lang="en-US" altLang="ko-KR">
                <a:solidFill>
                  <a:srgbClr val="010199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101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9298884"/>
      </p:ext>
    </p:extLst>
  </p:cSld>
  <p:clrMapOvr>
    <a:masterClrMapping/>
  </p:clrMapOvr>
  <p:transition spd="slow">
    <p:wipe dir="r"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10199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10199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D0F3AA-3498-4242-90D9-2DE191CA56F3}" type="slidenum">
              <a:rPr lang="en-US" altLang="ko-KR">
                <a:solidFill>
                  <a:srgbClr val="010199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101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2563311"/>
      </p:ext>
    </p:extLst>
  </p:cSld>
  <p:clrMapOvr>
    <a:masterClrMapping/>
  </p:clrMapOvr>
  <p:transition spd="slow">
    <p:wipe dir="r"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10199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10199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26909D-7BC6-40B1-A4E1-157B87DA7797}" type="slidenum">
              <a:rPr lang="en-US" altLang="ko-KR">
                <a:solidFill>
                  <a:srgbClr val="010199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101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0020067"/>
      </p:ext>
    </p:extLst>
  </p:cSld>
  <p:clrMapOvr>
    <a:masterClrMapping/>
  </p:clrMapOvr>
  <p:transition spd="slow">
    <p:wipe dir="r"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92100"/>
            <a:ext cx="2057400" cy="57277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92100"/>
            <a:ext cx="6019800" cy="57277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10199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10199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39C556-D7E7-415E-B371-ABFA36373DFC}" type="slidenum">
              <a:rPr lang="en-US" altLang="ko-KR">
                <a:solidFill>
                  <a:srgbClr val="010199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101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1502159"/>
      </p:ext>
    </p:extLst>
  </p:cSld>
  <p:clrMapOvr>
    <a:masterClrMapping/>
  </p:clrMapOvr>
  <p:transition spd="slow">
    <p:wipe dir="r"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/>
          <p:cNvSpPr>
            <a:spLocks/>
          </p:cNvSpPr>
          <p:nvPr/>
        </p:nvSpPr>
        <p:spPr bwMode="auto">
          <a:xfrm>
            <a:off x="285750" y="2803525"/>
            <a:ext cx="1588" cy="3035300"/>
          </a:xfrm>
          <a:custGeom>
            <a:avLst/>
            <a:gdLst>
              <a:gd name="T0" fmla="*/ 0 h 1912"/>
              <a:gd name="T1" fmla="*/ 6 h 1912"/>
              <a:gd name="T2" fmla="*/ 6 h 1912"/>
              <a:gd name="T3" fmla="*/ 60 h 1912"/>
              <a:gd name="T4" fmla="*/ 1912 h 1912"/>
              <a:gd name="T5" fmla="*/ 1912 h 1912"/>
              <a:gd name="T6" fmla="*/ 0 h 1912"/>
              <a:gd name="T7" fmla="*/ 0 h 1912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  <a:cxn ang="0">
                <a:pos x="0" y="T3"/>
              </a:cxn>
              <a:cxn ang="0">
                <a:pos x="0" y="T4"/>
              </a:cxn>
              <a:cxn ang="0">
                <a:pos x="0" y="T5"/>
              </a:cxn>
              <a:cxn ang="0">
                <a:pos x="0" y="T6"/>
              </a:cxn>
              <a:cxn ang="0">
                <a:pos x="0" y="T7"/>
              </a:cxn>
            </a:cxnLst>
            <a:rect l="0" t="0" r="r" b="b"/>
            <a:pathLst>
              <a:path h="1912">
                <a:moveTo>
                  <a:pt x="0" y="0"/>
                </a:moveTo>
                <a:lnTo>
                  <a:pt x="0" y="6"/>
                </a:lnTo>
                <a:lnTo>
                  <a:pt x="0" y="6"/>
                </a:lnTo>
                <a:lnTo>
                  <a:pt x="0" y="60"/>
                </a:lnTo>
                <a:lnTo>
                  <a:pt x="0" y="1912"/>
                </a:lnTo>
                <a:lnTo>
                  <a:pt x="0" y="191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6BBA27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140290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997077"/>
            <a:ext cx="7772400" cy="1431925"/>
          </a:xfrm>
        </p:spPr>
        <p:txBody>
          <a:bodyPr anchor="b" anchorCtr="1"/>
          <a:lstStyle>
            <a:lvl1pPr algn="ctr"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140291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116952-6E33-4862-A276-0BE2D0219F0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94055053"/>
      </p:ext>
    </p:extLst>
  </p:cSld>
  <p:clrMapOvr>
    <a:masterClrMapping/>
  </p:clrMapOvr>
  <p:transition spd="slow">
    <p:wipe dir="r"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A76308-BC08-4629-9A35-399A6649AF7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94953740"/>
      </p:ext>
    </p:extLst>
  </p:cSld>
  <p:clrMapOvr>
    <a:masterClrMapping/>
  </p:clrMapOvr>
  <p:transition spd="slow">
    <p:wipe dir="r"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1A0242-7DE5-488F-8D6B-AF3D31CD9FA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43829654"/>
      </p:ext>
    </p:extLst>
  </p:cSld>
  <p:clrMapOvr>
    <a:masterClrMapping/>
  </p:clrMapOvr>
  <p:transition spd="slow">
    <p:wipe dir="r"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905000"/>
            <a:ext cx="4038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905000"/>
            <a:ext cx="4038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7CD91E-CA65-407C-AC67-7BBCD168CA2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89794350"/>
      </p:ext>
    </p:extLst>
  </p:cSld>
  <p:clrMapOvr>
    <a:masterClrMapping/>
  </p:clrMapOvr>
  <p:transition spd="slow">
    <p:wipe dir="r"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59DBF9-1F07-476E-AE73-8C01AFA3705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99613848"/>
      </p:ext>
    </p:extLst>
  </p:cSld>
  <p:clrMapOvr>
    <a:masterClrMapping/>
  </p:clrMapOvr>
  <p:transition spd="slow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59DBF9-1F07-476E-AE73-8C01AFA3705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 spd="slow">
    <p:wipe dir="r"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81FEA3-ACAA-4BBE-86A0-0E2AEA0D2AE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0662031"/>
      </p:ext>
    </p:extLst>
  </p:cSld>
  <p:clrMapOvr>
    <a:masterClrMapping/>
  </p:clrMapOvr>
  <p:transition spd="slow">
    <p:wipe dir="r"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DD1F42-1C1E-4EC7-B1AA-12F6AE9F19D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50491668"/>
      </p:ext>
    </p:extLst>
  </p:cSld>
  <p:clrMapOvr>
    <a:masterClrMapping/>
  </p:clrMapOvr>
  <p:transition spd="slow">
    <p:wipe dir="r"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729EDD-90CC-40E7-AA89-E1D467466E2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8262746"/>
      </p:ext>
    </p:extLst>
  </p:cSld>
  <p:clrMapOvr>
    <a:masterClrMapping/>
  </p:clrMapOvr>
  <p:transition spd="slow">
    <p:wipe dir="r"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D0F3AA-3498-4242-90D9-2DE191CA56F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42787885"/>
      </p:ext>
    </p:extLst>
  </p:cSld>
  <p:clrMapOvr>
    <a:masterClrMapping/>
  </p:clrMapOvr>
  <p:transition spd="slow">
    <p:wipe dir="r"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26909D-7BC6-40B1-A4E1-157B87DA779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56551507"/>
      </p:ext>
    </p:extLst>
  </p:cSld>
  <p:clrMapOvr>
    <a:masterClrMapping/>
  </p:clrMapOvr>
  <p:transition spd="slow">
    <p:wipe dir="r"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92100"/>
            <a:ext cx="2057400" cy="57277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92100"/>
            <a:ext cx="6019800" cy="57277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39C556-D7E7-415E-B371-ABFA36373DF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94631115"/>
      </p:ext>
    </p:extLst>
  </p:cSld>
  <p:clrMapOvr>
    <a:masterClrMapping/>
  </p:clrMapOvr>
  <p:transition spd="slow">
    <p:wipe dir="r"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/>
          <p:cNvSpPr>
            <a:spLocks/>
          </p:cNvSpPr>
          <p:nvPr/>
        </p:nvSpPr>
        <p:spPr bwMode="auto">
          <a:xfrm>
            <a:off x="285750" y="2803525"/>
            <a:ext cx="1588" cy="3035300"/>
          </a:xfrm>
          <a:custGeom>
            <a:avLst/>
            <a:gdLst>
              <a:gd name="T0" fmla="*/ 0 h 1912"/>
              <a:gd name="T1" fmla="*/ 6 h 1912"/>
              <a:gd name="T2" fmla="*/ 6 h 1912"/>
              <a:gd name="T3" fmla="*/ 60 h 1912"/>
              <a:gd name="T4" fmla="*/ 1912 h 1912"/>
              <a:gd name="T5" fmla="*/ 1912 h 1912"/>
              <a:gd name="T6" fmla="*/ 0 h 1912"/>
              <a:gd name="T7" fmla="*/ 0 h 1912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  <a:cxn ang="0">
                <a:pos x="0" y="T3"/>
              </a:cxn>
              <a:cxn ang="0">
                <a:pos x="0" y="T4"/>
              </a:cxn>
              <a:cxn ang="0">
                <a:pos x="0" y="T5"/>
              </a:cxn>
              <a:cxn ang="0">
                <a:pos x="0" y="T6"/>
              </a:cxn>
              <a:cxn ang="0">
                <a:pos x="0" y="T7"/>
              </a:cxn>
            </a:cxnLst>
            <a:rect l="0" t="0" r="r" b="b"/>
            <a:pathLst>
              <a:path h="1912">
                <a:moveTo>
                  <a:pt x="0" y="0"/>
                </a:moveTo>
                <a:lnTo>
                  <a:pt x="0" y="6"/>
                </a:lnTo>
                <a:lnTo>
                  <a:pt x="0" y="6"/>
                </a:lnTo>
                <a:lnTo>
                  <a:pt x="0" y="60"/>
                </a:lnTo>
                <a:lnTo>
                  <a:pt x="0" y="1912"/>
                </a:lnTo>
                <a:lnTo>
                  <a:pt x="0" y="191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6BBA27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>
              <a:solidFill>
                <a:srgbClr val="010199"/>
              </a:solidFill>
            </a:endParaRPr>
          </a:p>
        </p:txBody>
      </p:sp>
      <p:sp>
        <p:nvSpPr>
          <p:cNvPr id="140290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997077"/>
            <a:ext cx="7772400" cy="1431925"/>
          </a:xfrm>
        </p:spPr>
        <p:txBody>
          <a:bodyPr anchor="b" anchorCtr="1"/>
          <a:lstStyle>
            <a:lvl1pPr algn="ctr"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140291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10199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116952-6E33-4862-A276-0BE2D0219F07}" type="slidenum">
              <a:rPr lang="en-US" altLang="ko-KR">
                <a:solidFill>
                  <a:srgbClr val="010199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10199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101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7630805"/>
      </p:ext>
    </p:extLst>
  </p:cSld>
  <p:clrMapOvr>
    <a:masterClrMapping/>
  </p:clrMapOvr>
  <p:transition spd="slow">
    <p:wipe dir="r"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10199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10199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A76308-BC08-4629-9A35-399A6649AF74}" type="slidenum">
              <a:rPr lang="en-US" altLang="ko-KR">
                <a:solidFill>
                  <a:srgbClr val="010199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101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7224693"/>
      </p:ext>
    </p:extLst>
  </p:cSld>
  <p:clrMapOvr>
    <a:masterClrMapping/>
  </p:clrMapOvr>
  <p:transition spd="slow">
    <p:wipe dir="r"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10199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10199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1A0242-7DE5-488F-8D6B-AF3D31CD9FAA}" type="slidenum">
              <a:rPr lang="en-US" altLang="ko-KR">
                <a:solidFill>
                  <a:srgbClr val="010199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101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5045834"/>
      </p:ext>
    </p:extLst>
  </p:cSld>
  <p:clrMapOvr>
    <a:masterClrMapping/>
  </p:clrMapOvr>
  <p:transition spd="slow">
    <p:wipe dir="r"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905000"/>
            <a:ext cx="4038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905000"/>
            <a:ext cx="4038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10199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10199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7CD91E-CA65-407C-AC67-7BBCD168CA29}" type="slidenum">
              <a:rPr lang="en-US" altLang="ko-KR">
                <a:solidFill>
                  <a:srgbClr val="010199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101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6079219"/>
      </p:ext>
    </p:extLst>
  </p:cSld>
  <p:clrMapOvr>
    <a:masterClrMapping/>
  </p:clrMapOvr>
  <p:transition spd="slow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81FEA3-ACAA-4BBE-86A0-0E2AEA0D2AE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 spd="slow">
    <p:wipe dir="r"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10199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10199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59DBF9-1F07-476E-AE73-8C01AFA37057}" type="slidenum">
              <a:rPr lang="en-US" altLang="ko-KR">
                <a:solidFill>
                  <a:srgbClr val="010199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101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8839757"/>
      </p:ext>
    </p:extLst>
  </p:cSld>
  <p:clrMapOvr>
    <a:masterClrMapping/>
  </p:clrMapOvr>
  <p:transition spd="slow">
    <p:wipe dir="r"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10199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10199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81FEA3-ACAA-4BBE-86A0-0E2AEA0D2AEB}" type="slidenum">
              <a:rPr lang="en-US" altLang="ko-KR">
                <a:solidFill>
                  <a:srgbClr val="010199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101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1831033"/>
      </p:ext>
    </p:extLst>
  </p:cSld>
  <p:clrMapOvr>
    <a:masterClrMapping/>
  </p:clrMapOvr>
  <p:transition spd="slow">
    <p:wipe dir="r"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10199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10199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DD1F42-1C1E-4EC7-B1AA-12F6AE9F19DC}" type="slidenum">
              <a:rPr lang="en-US" altLang="ko-KR">
                <a:solidFill>
                  <a:srgbClr val="010199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101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4902566"/>
      </p:ext>
    </p:extLst>
  </p:cSld>
  <p:clrMapOvr>
    <a:masterClrMapping/>
  </p:clrMapOvr>
  <p:transition spd="slow">
    <p:wipe dir="r"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10199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10199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729EDD-90CC-40E7-AA89-E1D467466E2A}" type="slidenum">
              <a:rPr lang="en-US" altLang="ko-KR">
                <a:solidFill>
                  <a:srgbClr val="010199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101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1893018"/>
      </p:ext>
    </p:extLst>
  </p:cSld>
  <p:clrMapOvr>
    <a:masterClrMapping/>
  </p:clrMapOvr>
  <p:transition spd="slow">
    <p:wipe dir="r"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10199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10199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D0F3AA-3498-4242-90D9-2DE191CA56F3}" type="slidenum">
              <a:rPr lang="en-US" altLang="ko-KR">
                <a:solidFill>
                  <a:srgbClr val="010199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101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2924666"/>
      </p:ext>
    </p:extLst>
  </p:cSld>
  <p:clrMapOvr>
    <a:masterClrMapping/>
  </p:clrMapOvr>
  <p:transition spd="slow">
    <p:wipe dir="r"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10199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10199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26909D-7BC6-40B1-A4E1-157B87DA7797}" type="slidenum">
              <a:rPr lang="en-US" altLang="ko-KR">
                <a:solidFill>
                  <a:srgbClr val="010199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101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0396144"/>
      </p:ext>
    </p:extLst>
  </p:cSld>
  <p:clrMapOvr>
    <a:masterClrMapping/>
  </p:clrMapOvr>
  <p:transition spd="slow">
    <p:wipe dir="r"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92100"/>
            <a:ext cx="2057400" cy="57277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92100"/>
            <a:ext cx="6019800" cy="57277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10199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10199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39C556-D7E7-415E-B371-ABFA36373DFC}" type="slidenum">
              <a:rPr lang="en-US" altLang="ko-KR">
                <a:solidFill>
                  <a:srgbClr val="010199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101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2623345"/>
      </p:ext>
    </p:extLst>
  </p:cSld>
  <p:clrMapOvr>
    <a:masterClrMapping/>
  </p:clrMapOvr>
  <p:transition spd="slow">
    <p:wipe dir="r"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078471181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173474245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406956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DD1F42-1C1E-4EC7-B1AA-12F6AE9F19D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 spd="slow">
    <p:wipe dir="r"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497339541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66438935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784288486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2745658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623866054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190902402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271396978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203330204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817572409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4227577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729EDD-90CC-40E7-AA89-E1D467466E2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 spd="slow">
    <p:wipe dir="r"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4261145739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277523708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151105877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361972891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3800059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643964722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227390790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935503928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761103715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917132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D0F3AA-3498-4242-90D9-2DE191CA56F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 spd="slow">
    <p:wipe dir="r"/>
  </p:transition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529420144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499498712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014925536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133696682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58616259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70000590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819972857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326534957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866471127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536215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92100"/>
            <a:ext cx="8229600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05000"/>
            <a:ext cx="82296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3926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kumimoji="0" sz="140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926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927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fld id="{A53F0EF8-95DD-4410-AEEA-F0CFB7BEF73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  <p:sldLayoutId id="2147483809" r:id="rId2"/>
    <p:sldLayoutId id="2147483810" r:id="rId3"/>
    <p:sldLayoutId id="2147483811" r:id="rId4"/>
    <p:sldLayoutId id="2147483812" r:id="rId5"/>
    <p:sldLayoutId id="2147483813" r:id="rId6"/>
    <p:sldLayoutId id="2147483814" r:id="rId7"/>
    <p:sldLayoutId id="2147483815" r:id="rId8"/>
    <p:sldLayoutId id="2147483816" r:id="rId9"/>
    <p:sldLayoutId id="2147483817" r:id="rId10"/>
    <p:sldLayoutId id="2147483818" r:id="rId11"/>
  </p:sldLayoutIdLst>
  <p:transition spd="slow">
    <p:wipe dir="r"/>
  </p:transition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굴림" pitchFamily="50" charset="-127"/>
          <a:ea typeface="굴림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굴림" pitchFamily="50" charset="-127"/>
          <a:ea typeface="굴림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굴림" pitchFamily="50" charset="-127"/>
          <a:ea typeface="굴림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굴림" pitchFamily="50" charset="-127"/>
          <a:ea typeface="굴림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굴림" pitchFamily="50" charset="-127"/>
          <a:ea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굴림" pitchFamily="50" charset="-127"/>
          <a:ea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굴림" pitchFamily="50" charset="-127"/>
          <a:ea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SzPct val="120000"/>
        <a:buChar char="•"/>
        <a:defRPr kumimoji="1"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Tahoma" pitchFamily="34" charset="0"/>
        <a:buChar char="–"/>
        <a:defRPr kumimoji="1"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SzPct val="120000"/>
        <a:buChar char="•"/>
        <a:defRPr kumimoji="1"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Tahoma" pitchFamily="34" charset="0"/>
        <a:buChar char="–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v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v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v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v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v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92100"/>
            <a:ext cx="8229600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05000"/>
            <a:ext cx="82296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3926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kumimoji="0" sz="140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endParaRPr lang="en-US" altLang="ko-KR">
              <a:solidFill>
                <a:srgbClr val="010199"/>
              </a:solidFill>
            </a:endParaRPr>
          </a:p>
        </p:txBody>
      </p:sp>
      <p:sp>
        <p:nvSpPr>
          <p:cNvPr id="13926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endParaRPr lang="en-US" altLang="ko-KR">
              <a:solidFill>
                <a:srgbClr val="010199"/>
              </a:solidFill>
            </a:endParaRPr>
          </a:p>
        </p:txBody>
      </p:sp>
      <p:sp>
        <p:nvSpPr>
          <p:cNvPr id="13927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fld id="{A53F0EF8-95DD-4410-AEEA-F0CFB7BEF736}" type="slidenum">
              <a:rPr lang="en-US" altLang="ko-KR">
                <a:solidFill>
                  <a:srgbClr val="010199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10199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7554" r:id="rId1"/>
    <p:sldLayoutId id="2147487555" r:id="rId2"/>
    <p:sldLayoutId id="2147487556" r:id="rId3"/>
    <p:sldLayoutId id="2147487557" r:id="rId4"/>
    <p:sldLayoutId id="2147487558" r:id="rId5"/>
    <p:sldLayoutId id="2147487559" r:id="rId6"/>
    <p:sldLayoutId id="2147487560" r:id="rId7"/>
    <p:sldLayoutId id="2147487561" r:id="rId8"/>
    <p:sldLayoutId id="2147487562" r:id="rId9"/>
    <p:sldLayoutId id="2147487563" r:id="rId10"/>
    <p:sldLayoutId id="2147487564" r:id="rId11"/>
  </p:sldLayoutIdLst>
  <p:transition spd="slow">
    <p:wipe dir="r"/>
  </p:transition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굴림" pitchFamily="50" charset="-127"/>
          <a:ea typeface="굴림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굴림" pitchFamily="50" charset="-127"/>
          <a:ea typeface="굴림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굴림" pitchFamily="50" charset="-127"/>
          <a:ea typeface="굴림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굴림" pitchFamily="50" charset="-127"/>
          <a:ea typeface="굴림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굴림" pitchFamily="50" charset="-127"/>
          <a:ea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굴림" pitchFamily="50" charset="-127"/>
          <a:ea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굴림" pitchFamily="50" charset="-127"/>
          <a:ea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SzPct val="120000"/>
        <a:buChar char="•"/>
        <a:defRPr kumimoji="1"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Tahoma" pitchFamily="34" charset="0"/>
        <a:buChar char="–"/>
        <a:defRPr kumimoji="1"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SzPct val="120000"/>
        <a:buChar char="•"/>
        <a:defRPr kumimoji="1"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Tahoma" pitchFamily="34" charset="0"/>
        <a:buChar char="–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v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v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v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v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v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92100"/>
            <a:ext cx="8229600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05000"/>
            <a:ext cx="82296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3926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kumimoji="0" sz="1400">
                <a:solidFill>
                  <a:srgbClr val="0101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굴림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926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400">
                <a:solidFill>
                  <a:srgbClr val="0101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굴림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927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>
                <a:solidFill>
                  <a:srgbClr val="0101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굴림"/>
              </a:defRPr>
            </a:lvl1pPr>
          </a:lstStyle>
          <a:p>
            <a:pPr>
              <a:defRPr/>
            </a:pPr>
            <a:fld id="{A778BCFF-59B2-4225-B1F7-1C1934674A7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5754" r:id="rId1"/>
    <p:sldLayoutId id="2147495755" r:id="rId2"/>
    <p:sldLayoutId id="2147495756" r:id="rId3"/>
    <p:sldLayoutId id="2147495757" r:id="rId4"/>
    <p:sldLayoutId id="2147495758" r:id="rId5"/>
    <p:sldLayoutId id="2147495759" r:id="rId6"/>
    <p:sldLayoutId id="2147495760" r:id="rId7"/>
    <p:sldLayoutId id="2147495761" r:id="rId8"/>
    <p:sldLayoutId id="2147495762" r:id="rId9"/>
    <p:sldLayoutId id="2147495763" r:id="rId10"/>
    <p:sldLayoutId id="2147495764" r:id="rId11"/>
  </p:sldLayoutIdLst>
  <p:transition spd="slow">
    <p:wipe dir="r"/>
  </p:transition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굴림" pitchFamily="50" charset="-127"/>
          <a:ea typeface="굴림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굴림" pitchFamily="50" charset="-127"/>
          <a:ea typeface="굴림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굴림" pitchFamily="50" charset="-127"/>
          <a:ea typeface="굴림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굴림" pitchFamily="50" charset="-127"/>
          <a:ea typeface="굴림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굴림" pitchFamily="50" charset="-127"/>
          <a:ea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굴림" pitchFamily="50" charset="-127"/>
          <a:ea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굴림" pitchFamily="50" charset="-127"/>
          <a:ea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SzPct val="120000"/>
        <a:buChar char="•"/>
        <a:defRPr kumimoji="1"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Tahoma" pitchFamily="34" charset="0"/>
        <a:buChar char="–"/>
        <a:defRPr kumimoji="1"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SzPct val="120000"/>
        <a:buChar char="•"/>
        <a:defRPr kumimoji="1"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Tahoma" pitchFamily="34" charset="0"/>
        <a:buChar char="–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v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v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v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v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v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92100"/>
            <a:ext cx="8229600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05000"/>
            <a:ext cx="82296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3926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kumimoji="0" sz="140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>
              <a:solidFill>
                <a:srgbClr val="010199"/>
              </a:solidFill>
            </a:endParaRPr>
          </a:p>
        </p:txBody>
      </p:sp>
      <p:sp>
        <p:nvSpPr>
          <p:cNvPr id="13926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>
              <a:solidFill>
                <a:srgbClr val="010199"/>
              </a:solidFill>
            </a:endParaRPr>
          </a:p>
        </p:txBody>
      </p:sp>
      <p:sp>
        <p:nvSpPr>
          <p:cNvPr id="13927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53F0EF8-95DD-4410-AEEA-F0CFB7BEF736}" type="slidenum">
              <a:rPr lang="en-US" altLang="ko-KR">
                <a:solidFill>
                  <a:srgbClr val="010199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ko-KR">
              <a:solidFill>
                <a:srgbClr val="0101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793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5936" r:id="rId1"/>
    <p:sldLayoutId id="2147495937" r:id="rId2"/>
    <p:sldLayoutId id="2147495938" r:id="rId3"/>
    <p:sldLayoutId id="2147495939" r:id="rId4"/>
    <p:sldLayoutId id="2147495940" r:id="rId5"/>
    <p:sldLayoutId id="2147495941" r:id="rId6"/>
    <p:sldLayoutId id="2147495942" r:id="rId7"/>
    <p:sldLayoutId id="2147495943" r:id="rId8"/>
    <p:sldLayoutId id="2147495944" r:id="rId9"/>
    <p:sldLayoutId id="2147495945" r:id="rId10"/>
    <p:sldLayoutId id="2147495946" r:id="rId11"/>
  </p:sldLayoutIdLst>
  <p:transition spd="slow">
    <p:wipe dir="r"/>
  </p:transition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굴림" pitchFamily="50" charset="-127"/>
          <a:ea typeface="굴림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굴림" pitchFamily="50" charset="-127"/>
          <a:ea typeface="굴림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굴림" pitchFamily="50" charset="-127"/>
          <a:ea typeface="굴림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굴림" pitchFamily="50" charset="-127"/>
          <a:ea typeface="굴림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굴림" pitchFamily="50" charset="-127"/>
          <a:ea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굴림" pitchFamily="50" charset="-127"/>
          <a:ea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굴림" pitchFamily="50" charset="-127"/>
          <a:ea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SzPct val="120000"/>
        <a:buChar char="•"/>
        <a:defRPr kumimoji="1"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Tahoma" pitchFamily="34" charset="0"/>
        <a:buChar char="–"/>
        <a:defRPr kumimoji="1"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SzPct val="120000"/>
        <a:buChar char="•"/>
        <a:defRPr kumimoji="1"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Tahoma" pitchFamily="34" charset="0"/>
        <a:buChar char="–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v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v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v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v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v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92100"/>
            <a:ext cx="8229600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05000"/>
            <a:ext cx="82296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3926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kumimoji="0" sz="140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926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927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fld id="{A53F0EF8-95DD-4410-AEEA-F0CFB7BEF73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9860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7642" r:id="rId1"/>
    <p:sldLayoutId id="2147497643" r:id="rId2"/>
    <p:sldLayoutId id="2147497644" r:id="rId3"/>
    <p:sldLayoutId id="2147497645" r:id="rId4"/>
    <p:sldLayoutId id="2147497646" r:id="rId5"/>
    <p:sldLayoutId id="2147497647" r:id="rId6"/>
    <p:sldLayoutId id="2147497648" r:id="rId7"/>
    <p:sldLayoutId id="2147497649" r:id="rId8"/>
    <p:sldLayoutId id="2147497650" r:id="rId9"/>
    <p:sldLayoutId id="2147497651" r:id="rId10"/>
    <p:sldLayoutId id="2147497652" r:id="rId11"/>
  </p:sldLayoutIdLst>
  <p:transition spd="slow">
    <p:wipe dir="r"/>
  </p:transition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굴림" pitchFamily="50" charset="-127"/>
          <a:ea typeface="굴림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굴림" pitchFamily="50" charset="-127"/>
          <a:ea typeface="굴림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굴림" pitchFamily="50" charset="-127"/>
          <a:ea typeface="굴림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굴림" pitchFamily="50" charset="-127"/>
          <a:ea typeface="굴림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굴림" pitchFamily="50" charset="-127"/>
          <a:ea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굴림" pitchFamily="50" charset="-127"/>
          <a:ea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굴림" pitchFamily="50" charset="-127"/>
          <a:ea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SzPct val="120000"/>
        <a:buChar char="•"/>
        <a:defRPr kumimoji="1"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Tahoma" pitchFamily="34" charset="0"/>
        <a:buChar char="–"/>
        <a:defRPr kumimoji="1"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SzPct val="120000"/>
        <a:buChar char="•"/>
        <a:defRPr kumimoji="1"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Tahoma" pitchFamily="34" charset="0"/>
        <a:buChar char="–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v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v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v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v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v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92100"/>
            <a:ext cx="8229600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05000"/>
            <a:ext cx="82296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3926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kumimoji="0" sz="140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endParaRPr lang="en-US" altLang="ko-KR">
              <a:solidFill>
                <a:srgbClr val="010199"/>
              </a:solidFill>
            </a:endParaRPr>
          </a:p>
        </p:txBody>
      </p:sp>
      <p:sp>
        <p:nvSpPr>
          <p:cNvPr id="13926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endParaRPr lang="en-US" altLang="ko-KR">
              <a:solidFill>
                <a:srgbClr val="010199"/>
              </a:solidFill>
            </a:endParaRPr>
          </a:p>
        </p:txBody>
      </p:sp>
      <p:sp>
        <p:nvSpPr>
          <p:cNvPr id="13927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fld id="{A53F0EF8-95DD-4410-AEEA-F0CFB7BEF736}" type="slidenum">
              <a:rPr lang="en-US" altLang="ko-KR">
                <a:solidFill>
                  <a:srgbClr val="010199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101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0486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7654" r:id="rId1"/>
    <p:sldLayoutId id="2147497655" r:id="rId2"/>
    <p:sldLayoutId id="2147497656" r:id="rId3"/>
    <p:sldLayoutId id="2147497657" r:id="rId4"/>
    <p:sldLayoutId id="2147497658" r:id="rId5"/>
    <p:sldLayoutId id="2147497659" r:id="rId6"/>
    <p:sldLayoutId id="2147497660" r:id="rId7"/>
    <p:sldLayoutId id="2147497661" r:id="rId8"/>
    <p:sldLayoutId id="2147497662" r:id="rId9"/>
    <p:sldLayoutId id="2147497663" r:id="rId10"/>
    <p:sldLayoutId id="2147497664" r:id="rId11"/>
  </p:sldLayoutIdLst>
  <p:transition spd="slow">
    <p:wipe dir="r"/>
  </p:transition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굴림" pitchFamily="50" charset="-127"/>
          <a:ea typeface="굴림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굴림" pitchFamily="50" charset="-127"/>
          <a:ea typeface="굴림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굴림" pitchFamily="50" charset="-127"/>
          <a:ea typeface="굴림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굴림" pitchFamily="50" charset="-127"/>
          <a:ea typeface="굴림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굴림" pitchFamily="50" charset="-127"/>
          <a:ea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굴림" pitchFamily="50" charset="-127"/>
          <a:ea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굴림" pitchFamily="50" charset="-127"/>
          <a:ea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SzPct val="120000"/>
        <a:buChar char="•"/>
        <a:defRPr kumimoji="1"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Tahoma" pitchFamily="34" charset="0"/>
        <a:buChar char="–"/>
        <a:defRPr kumimoji="1"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SzPct val="120000"/>
        <a:buChar char="•"/>
        <a:defRPr kumimoji="1"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Tahoma" pitchFamily="34" charset="0"/>
        <a:buChar char="–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v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v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v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v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v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Oval 11">
            <a:extLst>
              <a:ext uri="{FF2B5EF4-FFF2-40B4-BE49-F238E27FC236}">
                <a16:creationId xmlns:a16="http://schemas.microsoft.com/office/drawing/2014/main" id="{A516298E-4C34-DB94-1090-0489329DBC6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308725"/>
            <a:ext cx="1368425" cy="504825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fld id="{87CDAF49-A11F-478D-848C-A255DB2AF816}" type="slidenum">
              <a:rPr lang="en-US" altLang="ko-KR" sz="2400" b="1">
                <a:solidFill>
                  <a:schemeClr val="bg1"/>
                </a:solidFill>
                <a:latin typeface="Times New Roman" panose="02020603050405020304" pitchFamily="18" charset="0"/>
                <a:ea typeface="바탕체" panose="02030609000101010101" pitchFamily="17" charset="-127"/>
              </a:rPr>
              <a:pPr algn="ctr" eaLnBrk="1" latinLnBrk="1" hangingPunct="1"/>
              <a:t>‹#›</a:t>
            </a:fld>
            <a:r>
              <a:rPr lang="en-US" altLang="ko-KR" sz="2400" b="1">
                <a:solidFill>
                  <a:schemeClr val="bg1"/>
                </a:solidFill>
                <a:latin typeface="Times New Roman" panose="02020603050405020304" pitchFamily="18" charset="0"/>
                <a:ea typeface="바탕체" panose="02030609000101010101" pitchFamily="17" charset="-127"/>
              </a:rPr>
              <a:t>/18</a:t>
            </a:r>
          </a:p>
        </p:txBody>
      </p:sp>
    </p:spTree>
    <p:extLst>
      <p:ext uri="{BB962C8B-B14F-4D97-AF65-F5344CB8AC3E}">
        <p14:creationId xmlns:p14="http://schemas.microsoft.com/office/powerpoint/2010/main" val="2806458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8302" r:id="rId1"/>
    <p:sldLayoutId id="2147498303" r:id="rId2"/>
    <p:sldLayoutId id="2147498304" r:id="rId3"/>
    <p:sldLayoutId id="2147498305" r:id="rId4"/>
    <p:sldLayoutId id="2147498306" r:id="rId5"/>
    <p:sldLayoutId id="2147498307" r:id="rId6"/>
    <p:sldLayoutId id="2147498308" r:id="rId7"/>
    <p:sldLayoutId id="2147498309" r:id="rId8"/>
    <p:sldLayoutId id="2147498310" r:id="rId9"/>
    <p:sldLayoutId id="2147498311" r:id="rId10"/>
    <p:sldLayoutId id="2147498312" r:id="rId1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Oval 10">
            <a:extLst>
              <a:ext uri="{FF2B5EF4-FFF2-40B4-BE49-F238E27FC236}">
                <a16:creationId xmlns:a16="http://schemas.microsoft.com/office/drawing/2014/main" id="{373E5935-F981-5FC4-F791-51E488BD14E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308725"/>
            <a:ext cx="1368425" cy="504825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fld id="{9B608266-4FA0-4B2B-90C1-1205CE7D9F1A}" type="slidenum">
              <a:rPr lang="en-US" altLang="ko-KR" sz="2400" b="1">
                <a:solidFill>
                  <a:schemeClr val="bg1"/>
                </a:solidFill>
                <a:latin typeface="Times New Roman" panose="02020603050405020304" pitchFamily="18" charset="0"/>
                <a:ea typeface="바탕체" panose="02030609000101010101" pitchFamily="17" charset="-127"/>
              </a:rPr>
              <a:pPr algn="ctr" eaLnBrk="1" latinLnBrk="1" hangingPunct="1"/>
              <a:t>‹#›</a:t>
            </a:fld>
            <a:r>
              <a:rPr lang="en-US" altLang="ko-KR" sz="2400" b="1">
                <a:solidFill>
                  <a:schemeClr val="bg1"/>
                </a:solidFill>
                <a:latin typeface="Times New Roman" panose="02020603050405020304" pitchFamily="18" charset="0"/>
                <a:ea typeface="바탕체" panose="02030609000101010101" pitchFamily="17" charset="-127"/>
              </a:rPr>
              <a:t>/18</a:t>
            </a:r>
          </a:p>
        </p:txBody>
      </p:sp>
    </p:spTree>
    <p:extLst>
      <p:ext uri="{BB962C8B-B14F-4D97-AF65-F5344CB8AC3E}">
        <p14:creationId xmlns:p14="http://schemas.microsoft.com/office/powerpoint/2010/main" val="1203846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8314" r:id="rId1"/>
    <p:sldLayoutId id="2147498315" r:id="rId2"/>
    <p:sldLayoutId id="2147498316" r:id="rId3"/>
    <p:sldLayoutId id="2147498317" r:id="rId4"/>
    <p:sldLayoutId id="2147498318" r:id="rId5"/>
    <p:sldLayoutId id="2147498319" r:id="rId6"/>
    <p:sldLayoutId id="2147498320" r:id="rId7"/>
    <p:sldLayoutId id="2147498321" r:id="rId8"/>
    <p:sldLayoutId id="2147498322" r:id="rId9"/>
    <p:sldLayoutId id="2147498323" r:id="rId10"/>
    <p:sldLayoutId id="2147498324" r:id="rId1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Oval 9">
            <a:extLst>
              <a:ext uri="{FF2B5EF4-FFF2-40B4-BE49-F238E27FC236}">
                <a16:creationId xmlns:a16="http://schemas.microsoft.com/office/drawing/2014/main" id="{887CE31E-58AB-F270-EEA8-1FDB767618F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323013"/>
            <a:ext cx="1368425" cy="504825"/>
          </a:xfrm>
          <a:prstGeom prst="ellipse">
            <a:avLst/>
          </a:prstGeom>
          <a:gradFill rotWithShape="1">
            <a:gsLst>
              <a:gs pos="0">
                <a:srgbClr val="003300">
                  <a:alpha val="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fld id="{172CC68D-6490-42E9-9702-7F7D9213EAC0}" type="slidenum">
              <a:rPr lang="en-US" altLang="ko-KR" sz="2200" b="1">
                <a:solidFill>
                  <a:schemeClr val="bg1"/>
                </a:solidFill>
                <a:latin typeface="Times New Roman" panose="02020603050405020304" pitchFamily="18" charset="0"/>
                <a:ea typeface="바탕체" panose="02030609000101010101" pitchFamily="17" charset="-127"/>
              </a:rPr>
              <a:pPr algn="ctr" eaLnBrk="1" latinLnBrk="1" hangingPunct="1"/>
              <a:t>‹#›</a:t>
            </a:fld>
            <a:r>
              <a:rPr lang="en-US" altLang="ko-KR" sz="2200" b="1">
                <a:solidFill>
                  <a:schemeClr val="bg1"/>
                </a:solidFill>
                <a:latin typeface="Times New Roman" panose="02020603050405020304" pitchFamily="18" charset="0"/>
                <a:ea typeface="바탕체" panose="02030609000101010101" pitchFamily="17" charset="-127"/>
              </a:rPr>
              <a:t>/18</a:t>
            </a:r>
          </a:p>
        </p:txBody>
      </p:sp>
    </p:spTree>
    <p:extLst>
      <p:ext uri="{BB962C8B-B14F-4D97-AF65-F5344CB8AC3E}">
        <p14:creationId xmlns:p14="http://schemas.microsoft.com/office/powerpoint/2010/main" val="4188995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8326" r:id="rId1"/>
    <p:sldLayoutId id="2147498327" r:id="rId2"/>
    <p:sldLayoutId id="2147498328" r:id="rId3"/>
    <p:sldLayoutId id="2147498329" r:id="rId4"/>
    <p:sldLayoutId id="2147498330" r:id="rId5"/>
    <p:sldLayoutId id="2147498331" r:id="rId6"/>
    <p:sldLayoutId id="2147498332" r:id="rId7"/>
    <p:sldLayoutId id="2147498333" r:id="rId8"/>
    <p:sldLayoutId id="2147498334" r:id="rId9"/>
    <p:sldLayoutId id="2147498335" r:id="rId10"/>
    <p:sldLayoutId id="2147498336" r:id="rId1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12" Type="http://schemas.microsoft.com/office/2007/relationships/hdphoto" Target="../media/hdphoto4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Relationship Id="rId6" Type="http://schemas.microsoft.com/office/2007/relationships/hdphoto" Target="../media/hdphoto1.wdp"/><Relationship Id="rId11" Type="http://schemas.openxmlformats.org/officeDocument/2006/relationships/image" Target="../media/image10.png"/><Relationship Id="rId5" Type="http://schemas.openxmlformats.org/officeDocument/2006/relationships/image" Target="../media/image7.png"/><Relationship Id="rId10" Type="http://schemas.microsoft.com/office/2007/relationships/hdphoto" Target="../media/hdphoto3.wdp"/><Relationship Id="rId4" Type="http://schemas.openxmlformats.org/officeDocument/2006/relationships/image" Target="../media/image6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07DADC3-DEF4-42E6-3081-0F8747D649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980728"/>
            <a:ext cx="552450" cy="7239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253452D-6537-06D7-1D44-C28035C314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6812" y="980728"/>
            <a:ext cx="685800" cy="762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B63A06C-AB6F-2269-E8F2-7A34376632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4542" y="952183"/>
            <a:ext cx="704850" cy="771525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A3FF6997-11E2-C79D-6C51-AEEE72E53FE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54255" y1="12414" x2="56383" y2="1344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375" y="2852936"/>
            <a:ext cx="519659" cy="80160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BEC7793-3F42-EE7E-EA66-06BF28CCDAF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foregroundMark x1="57647" y1="15161" x2="41961" y2="1451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1589" y="2852936"/>
            <a:ext cx="718411" cy="87336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2EC1FE3-A241-F669-7617-C91326FF64A7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2612" y="2852936"/>
            <a:ext cx="740151" cy="88593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CB32FF9-A593-A0DD-D3D1-2C11C66CB80C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10000" b="90000" l="10000" r="90000">
                        <a14:foregroundMark x1="62182" y1="14671" x2="56727" y2="1467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4847" y="2852935"/>
            <a:ext cx="768967" cy="933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06423"/>
      </p:ext>
    </p:extLst>
  </p:cSld>
  <p:clrMapOvr>
    <a:masterClrMapping/>
  </p:clrMapOvr>
  <p:transition spd="slow">
    <p:wipe dir="r"/>
  </p:transition>
</p:sld>
</file>

<file path=ppt/theme/theme1.xml><?xml version="1.0" encoding="utf-8"?>
<a:theme xmlns:a="http://schemas.openxmlformats.org/drawingml/2006/main" name="바다">
  <a:themeElements>
    <a:clrScheme name="바다 1">
      <a:dk1>
        <a:srgbClr val="010199"/>
      </a:dk1>
      <a:lt1>
        <a:srgbClr val="FFFFFF"/>
      </a:lt1>
      <a:dk2>
        <a:srgbClr val="000099"/>
      </a:dk2>
      <a:lt2>
        <a:srgbClr val="FFFFFF"/>
      </a:lt2>
      <a:accent1>
        <a:srgbClr val="33CCCC"/>
      </a:accent1>
      <a:accent2>
        <a:srgbClr val="00C600"/>
      </a:accent2>
      <a:accent3>
        <a:srgbClr val="AAAACA"/>
      </a:accent3>
      <a:accent4>
        <a:srgbClr val="DADADA"/>
      </a:accent4>
      <a:accent5>
        <a:srgbClr val="ADE2E2"/>
      </a:accent5>
      <a:accent6>
        <a:srgbClr val="00B300"/>
      </a:accent6>
      <a:hlink>
        <a:srgbClr val="FFCC00"/>
      </a:hlink>
      <a:folHlink>
        <a:srgbClr val="6699FF"/>
      </a:folHlink>
    </a:clrScheme>
    <a:fontScheme name="바다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chemeClr val="bg1"/>
          </a:outerShdw>
        </a:effec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chemeClr val="bg1"/>
          </a:outerShdw>
        </a:effec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굴림" pitchFamily="50" charset="-127"/>
          </a:defRPr>
        </a:defPPr>
      </a:lstStyle>
    </a:lnDef>
  </a:objectDefaults>
  <a:extraClrSchemeLst>
    <a:extraClrScheme>
      <a:clrScheme name="바다 1">
        <a:dk1>
          <a:srgbClr val="010199"/>
        </a:dk1>
        <a:lt1>
          <a:srgbClr val="FFFFFF"/>
        </a:lt1>
        <a:dk2>
          <a:srgbClr val="000099"/>
        </a:dk2>
        <a:lt2>
          <a:srgbClr val="FFFFFF"/>
        </a:lt2>
        <a:accent1>
          <a:srgbClr val="33CCCC"/>
        </a:accent1>
        <a:accent2>
          <a:srgbClr val="00C600"/>
        </a:accent2>
        <a:accent3>
          <a:srgbClr val="AAAACA"/>
        </a:accent3>
        <a:accent4>
          <a:srgbClr val="DADADA"/>
        </a:accent4>
        <a:accent5>
          <a:srgbClr val="ADE2E2"/>
        </a:accent5>
        <a:accent6>
          <a:srgbClr val="00B300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바다 2">
        <a:dk1>
          <a:srgbClr val="000066"/>
        </a:dk1>
        <a:lt1>
          <a:srgbClr val="FFFFFF"/>
        </a:lt1>
        <a:dk2>
          <a:srgbClr val="5D93FF"/>
        </a:dk2>
        <a:lt2>
          <a:srgbClr val="FFFFFF"/>
        </a:lt2>
        <a:accent1>
          <a:srgbClr val="6666FF"/>
        </a:accent1>
        <a:accent2>
          <a:srgbClr val="9999FF"/>
        </a:accent2>
        <a:accent3>
          <a:srgbClr val="B6C8FF"/>
        </a:accent3>
        <a:accent4>
          <a:srgbClr val="DADADA"/>
        </a:accent4>
        <a:accent5>
          <a:srgbClr val="B8B8FF"/>
        </a:accent5>
        <a:accent6>
          <a:srgbClr val="8A8AE7"/>
        </a:accent6>
        <a:hlink>
          <a:srgbClr val="FF33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바다 3">
        <a:dk1>
          <a:srgbClr val="000000"/>
        </a:dk1>
        <a:lt1>
          <a:srgbClr val="FFFFFF"/>
        </a:lt1>
        <a:dk2>
          <a:srgbClr val="572E88"/>
        </a:dk2>
        <a:lt2>
          <a:srgbClr val="FFFFFF"/>
        </a:lt2>
        <a:accent1>
          <a:srgbClr val="FF6600"/>
        </a:accent1>
        <a:accent2>
          <a:srgbClr val="FFCC00"/>
        </a:accent2>
        <a:accent3>
          <a:srgbClr val="B4ADC3"/>
        </a:accent3>
        <a:accent4>
          <a:srgbClr val="DADADA"/>
        </a:accent4>
        <a:accent5>
          <a:srgbClr val="FFB8AA"/>
        </a:accent5>
        <a:accent6>
          <a:srgbClr val="E7B900"/>
        </a:accent6>
        <a:hlink>
          <a:srgbClr val="33CCCC"/>
        </a:hlink>
        <a:folHlink>
          <a:srgbClr val="36CC6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바다 4">
        <a:dk1>
          <a:srgbClr val="003366"/>
        </a:dk1>
        <a:lt1>
          <a:srgbClr val="FFFFFF"/>
        </a:lt1>
        <a:dk2>
          <a:srgbClr val="666699"/>
        </a:dk2>
        <a:lt2>
          <a:srgbClr val="FFFFFF"/>
        </a:lt2>
        <a:accent1>
          <a:srgbClr val="9966FF"/>
        </a:accent1>
        <a:accent2>
          <a:srgbClr val="00CC66"/>
        </a:accent2>
        <a:accent3>
          <a:srgbClr val="B8B8CA"/>
        </a:accent3>
        <a:accent4>
          <a:srgbClr val="DADADA"/>
        </a:accent4>
        <a:accent5>
          <a:srgbClr val="CAB8FF"/>
        </a:accent5>
        <a:accent6>
          <a:srgbClr val="00B95C"/>
        </a:accent6>
        <a:hlink>
          <a:srgbClr val="65C8FF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바다 5">
        <a:dk1>
          <a:srgbClr val="000000"/>
        </a:dk1>
        <a:lt1>
          <a:srgbClr val="FFFFFF"/>
        </a:lt1>
        <a:dk2>
          <a:srgbClr val="336600"/>
        </a:dk2>
        <a:lt2>
          <a:srgbClr val="FFFFFF"/>
        </a:lt2>
        <a:accent1>
          <a:srgbClr val="B7C533"/>
        </a:accent1>
        <a:accent2>
          <a:srgbClr val="CCCCFF"/>
        </a:accent2>
        <a:accent3>
          <a:srgbClr val="ADB8AA"/>
        </a:accent3>
        <a:accent4>
          <a:srgbClr val="DADADA"/>
        </a:accent4>
        <a:accent5>
          <a:srgbClr val="D8DFAD"/>
        </a:accent5>
        <a:accent6>
          <a:srgbClr val="B9B9E7"/>
        </a:accent6>
        <a:hlink>
          <a:srgbClr val="FFFFCC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바다 6">
        <a:dk1>
          <a:srgbClr val="000000"/>
        </a:dk1>
        <a:lt1>
          <a:srgbClr val="FFFFFF"/>
        </a:lt1>
        <a:dk2>
          <a:srgbClr val="006B80"/>
        </a:dk2>
        <a:lt2>
          <a:srgbClr val="C1CB75"/>
        </a:lt2>
        <a:accent1>
          <a:srgbClr val="6F8406"/>
        </a:accent1>
        <a:accent2>
          <a:srgbClr val="D9E288"/>
        </a:accent2>
        <a:accent3>
          <a:srgbClr val="AABAC0"/>
        </a:accent3>
        <a:accent4>
          <a:srgbClr val="DADADA"/>
        </a:accent4>
        <a:accent5>
          <a:srgbClr val="BBC2AA"/>
        </a:accent5>
        <a:accent6>
          <a:srgbClr val="C4CD7B"/>
        </a:accent6>
        <a:hlink>
          <a:srgbClr val="00CC00"/>
        </a:hlink>
        <a:folHlink>
          <a:srgbClr val="C0FF7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바다 7">
        <a:dk1>
          <a:srgbClr val="5F5F5F"/>
        </a:dk1>
        <a:lt1>
          <a:srgbClr val="FFFFFF"/>
        </a:lt1>
        <a:dk2>
          <a:srgbClr val="FF6600"/>
        </a:dk2>
        <a:lt2>
          <a:srgbClr val="FFFFFF"/>
        </a:lt2>
        <a:accent1>
          <a:srgbClr val="CC6600"/>
        </a:accent1>
        <a:accent2>
          <a:srgbClr val="FF6600"/>
        </a:accent2>
        <a:accent3>
          <a:srgbClr val="FFB8AA"/>
        </a:accent3>
        <a:accent4>
          <a:srgbClr val="DADADA"/>
        </a:accent4>
        <a:accent5>
          <a:srgbClr val="E2B8AA"/>
        </a:accent5>
        <a:accent6>
          <a:srgbClr val="E75C00"/>
        </a:accent6>
        <a:hlink>
          <a:srgbClr val="FFFF99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바다 8">
        <a:dk1>
          <a:srgbClr val="000000"/>
        </a:dk1>
        <a:lt1>
          <a:srgbClr val="FFFFFF"/>
        </a:lt1>
        <a:dk2>
          <a:srgbClr val="FFBA2F"/>
        </a:dk2>
        <a:lt2>
          <a:srgbClr val="A50021"/>
        </a:lt2>
        <a:accent1>
          <a:srgbClr val="FF6600"/>
        </a:accent1>
        <a:accent2>
          <a:srgbClr val="CC6600"/>
        </a:accent2>
        <a:accent3>
          <a:srgbClr val="FFD9AD"/>
        </a:accent3>
        <a:accent4>
          <a:srgbClr val="DADADA"/>
        </a:accent4>
        <a:accent5>
          <a:srgbClr val="FFB8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바다">
  <a:themeElements>
    <a:clrScheme name="바다 1">
      <a:dk1>
        <a:srgbClr val="010199"/>
      </a:dk1>
      <a:lt1>
        <a:srgbClr val="FFFFFF"/>
      </a:lt1>
      <a:dk2>
        <a:srgbClr val="000099"/>
      </a:dk2>
      <a:lt2>
        <a:srgbClr val="FFFFFF"/>
      </a:lt2>
      <a:accent1>
        <a:srgbClr val="33CCCC"/>
      </a:accent1>
      <a:accent2>
        <a:srgbClr val="00C600"/>
      </a:accent2>
      <a:accent3>
        <a:srgbClr val="AAAACA"/>
      </a:accent3>
      <a:accent4>
        <a:srgbClr val="DADADA"/>
      </a:accent4>
      <a:accent5>
        <a:srgbClr val="ADE2E2"/>
      </a:accent5>
      <a:accent6>
        <a:srgbClr val="00B300"/>
      </a:accent6>
      <a:hlink>
        <a:srgbClr val="FFCC00"/>
      </a:hlink>
      <a:folHlink>
        <a:srgbClr val="6699FF"/>
      </a:folHlink>
    </a:clrScheme>
    <a:fontScheme name="바다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chemeClr val="bg1"/>
          </a:outerShdw>
        </a:effec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chemeClr val="bg1"/>
          </a:outerShdw>
        </a:effec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굴림" pitchFamily="50" charset="-127"/>
          </a:defRPr>
        </a:defPPr>
      </a:lstStyle>
    </a:lnDef>
  </a:objectDefaults>
  <a:extraClrSchemeLst>
    <a:extraClrScheme>
      <a:clrScheme name="바다 1">
        <a:dk1>
          <a:srgbClr val="010199"/>
        </a:dk1>
        <a:lt1>
          <a:srgbClr val="FFFFFF"/>
        </a:lt1>
        <a:dk2>
          <a:srgbClr val="000099"/>
        </a:dk2>
        <a:lt2>
          <a:srgbClr val="FFFFFF"/>
        </a:lt2>
        <a:accent1>
          <a:srgbClr val="33CCCC"/>
        </a:accent1>
        <a:accent2>
          <a:srgbClr val="00C600"/>
        </a:accent2>
        <a:accent3>
          <a:srgbClr val="AAAACA"/>
        </a:accent3>
        <a:accent4>
          <a:srgbClr val="DADADA"/>
        </a:accent4>
        <a:accent5>
          <a:srgbClr val="ADE2E2"/>
        </a:accent5>
        <a:accent6>
          <a:srgbClr val="00B300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바다 2">
        <a:dk1>
          <a:srgbClr val="000066"/>
        </a:dk1>
        <a:lt1>
          <a:srgbClr val="FFFFFF"/>
        </a:lt1>
        <a:dk2>
          <a:srgbClr val="5D93FF"/>
        </a:dk2>
        <a:lt2>
          <a:srgbClr val="FFFFFF"/>
        </a:lt2>
        <a:accent1>
          <a:srgbClr val="6666FF"/>
        </a:accent1>
        <a:accent2>
          <a:srgbClr val="9999FF"/>
        </a:accent2>
        <a:accent3>
          <a:srgbClr val="B6C8FF"/>
        </a:accent3>
        <a:accent4>
          <a:srgbClr val="DADADA"/>
        </a:accent4>
        <a:accent5>
          <a:srgbClr val="B8B8FF"/>
        </a:accent5>
        <a:accent6>
          <a:srgbClr val="8A8AE7"/>
        </a:accent6>
        <a:hlink>
          <a:srgbClr val="FF33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바다 3">
        <a:dk1>
          <a:srgbClr val="000000"/>
        </a:dk1>
        <a:lt1>
          <a:srgbClr val="FFFFFF"/>
        </a:lt1>
        <a:dk2>
          <a:srgbClr val="572E88"/>
        </a:dk2>
        <a:lt2>
          <a:srgbClr val="FFFFFF"/>
        </a:lt2>
        <a:accent1>
          <a:srgbClr val="FF6600"/>
        </a:accent1>
        <a:accent2>
          <a:srgbClr val="FFCC00"/>
        </a:accent2>
        <a:accent3>
          <a:srgbClr val="B4ADC3"/>
        </a:accent3>
        <a:accent4>
          <a:srgbClr val="DADADA"/>
        </a:accent4>
        <a:accent5>
          <a:srgbClr val="FFB8AA"/>
        </a:accent5>
        <a:accent6>
          <a:srgbClr val="E7B900"/>
        </a:accent6>
        <a:hlink>
          <a:srgbClr val="33CCCC"/>
        </a:hlink>
        <a:folHlink>
          <a:srgbClr val="36CC6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바다 4">
        <a:dk1>
          <a:srgbClr val="003366"/>
        </a:dk1>
        <a:lt1>
          <a:srgbClr val="FFFFFF"/>
        </a:lt1>
        <a:dk2>
          <a:srgbClr val="666699"/>
        </a:dk2>
        <a:lt2>
          <a:srgbClr val="FFFFFF"/>
        </a:lt2>
        <a:accent1>
          <a:srgbClr val="9966FF"/>
        </a:accent1>
        <a:accent2>
          <a:srgbClr val="00CC66"/>
        </a:accent2>
        <a:accent3>
          <a:srgbClr val="B8B8CA"/>
        </a:accent3>
        <a:accent4>
          <a:srgbClr val="DADADA"/>
        </a:accent4>
        <a:accent5>
          <a:srgbClr val="CAB8FF"/>
        </a:accent5>
        <a:accent6>
          <a:srgbClr val="00B95C"/>
        </a:accent6>
        <a:hlink>
          <a:srgbClr val="65C8FF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바다 5">
        <a:dk1>
          <a:srgbClr val="000000"/>
        </a:dk1>
        <a:lt1>
          <a:srgbClr val="FFFFFF"/>
        </a:lt1>
        <a:dk2>
          <a:srgbClr val="336600"/>
        </a:dk2>
        <a:lt2>
          <a:srgbClr val="FFFFFF"/>
        </a:lt2>
        <a:accent1>
          <a:srgbClr val="B7C533"/>
        </a:accent1>
        <a:accent2>
          <a:srgbClr val="CCCCFF"/>
        </a:accent2>
        <a:accent3>
          <a:srgbClr val="ADB8AA"/>
        </a:accent3>
        <a:accent4>
          <a:srgbClr val="DADADA"/>
        </a:accent4>
        <a:accent5>
          <a:srgbClr val="D8DFAD"/>
        </a:accent5>
        <a:accent6>
          <a:srgbClr val="B9B9E7"/>
        </a:accent6>
        <a:hlink>
          <a:srgbClr val="FFFFCC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바다 6">
        <a:dk1>
          <a:srgbClr val="000000"/>
        </a:dk1>
        <a:lt1>
          <a:srgbClr val="FFFFFF"/>
        </a:lt1>
        <a:dk2>
          <a:srgbClr val="006B80"/>
        </a:dk2>
        <a:lt2>
          <a:srgbClr val="C1CB75"/>
        </a:lt2>
        <a:accent1>
          <a:srgbClr val="6F8406"/>
        </a:accent1>
        <a:accent2>
          <a:srgbClr val="D9E288"/>
        </a:accent2>
        <a:accent3>
          <a:srgbClr val="AABAC0"/>
        </a:accent3>
        <a:accent4>
          <a:srgbClr val="DADADA"/>
        </a:accent4>
        <a:accent5>
          <a:srgbClr val="BBC2AA"/>
        </a:accent5>
        <a:accent6>
          <a:srgbClr val="C4CD7B"/>
        </a:accent6>
        <a:hlink>
          <a:srgbClr val="00CC00"/>
        </a:hlink>
        <a:folHlink>
          <a:srgbClr val="C0FF7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바다 7">
        <a:dk1>
          <a:srgbClr val="5F5F5F"/>
        </a:dk1>
        <a:lt1>
          <a:srgbClr val="FFFFFF"/>
        </a:lt1>
        <a:dk2>
          <a:srgbClr val="FF6600"/>
        </a:dk2>
        <a:lt2>
          <a:srgbClr val="FFFFFF"/>
        </a:lt2>
        <a:accent1>
          <a:srgbClr val="CC6600"/>
        </a:accent1>
        <a:accent2>
          <a:srgbClr val="FF6600"/>
        </a:accent2>
        <a:accent3>
          <a:srgbClr val="FFB8AA"/>
        </a:accent3>
        <a:accent4>
          <a:srgbClr val="DADADA"/>
        </a:accent4>
        <a:accent5>
          <a:srgbClr val="E2B8AA"/>
        </a:accent5>
        <a:accent6>
          <a:srgbClr val="E75C00"/>
        </a:accent6>
        <a:hlink>
          <a:srgbClr val="FFFF99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바다 8">
        <a:dk1>
          <a:srgbClr val="000000"/>
        </a:dk1>
        <a:lt1>
          <a:srgbClr val="FFFFFF"/>
        </a:lt1>
        <a:dk2>
          <a:srgbClr val="FFBA2F"/>
        </a:dk2>
        <a:lt2>
          <a:srgbClr val="A50021"/>
        </a:lt2>
        <a:accent1>
          <a:srgbClr val="FF6600"/>
        </a:accent1>
        <a:accent2>
          <a:srgbClr val="CC6600"/>
        </a:accent2>
        <a:accent3>
          <a:srgbClr val="FFD9AD"/>
        </a:accent3>
        <a:accent4>
          <a:srgbClr val="DADADA"/>
        </a:accent4>
        <a:accent5>
          <a:srgbClr val="FFB8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7_바다">
  <a:themeElements>
    <a:clrScheme name="바다 1">
      <a:dk1>
        <a:srgbClr val="010199"/>
      </a:dk1>
      <a:lt1>
        <a:srgbClr val="FFFFFF"/>
      </a:lt1>
      <a:dk2>
        <a:srgbClr val="000099"/>
      </a:dk2>
      <a:lt2>
        <a:srgbClr val="FFFFFF"/>
      </a:lt2>
      <a:accent1>
        <a:srgbClr val="33CCCC"/>
      </a:accent1>
      <a:accent2>
        <a:srgbClr val="00C600"/>
      </a:accent2>
      <a:accent3>
        <a:srgbClr val="AAAACA"/>
      </a:accent3>
      <a:accent4>
        <a:srgbClr val="DADADA"/>
      </a:accent4>
      <a:accent5>
        <a:srgbClr val="ADE2E2"/>
      </a:accent5>
      <a:accent6>
        <a:srgbClr val="00B300"/>
      </a:accent6>
      <a:hlink>
        <a:srgbClr val="FFCC00"/>
      </a:hlink>
      <a:folHlink>
        <a:srgbClr val="6699FF"/>
      </a:folHlink>
    </a:clrScheme>
    <a:fontScheme name="바다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chemeClr val="bg1"/>
          </a:outerShdw>
        </a:effec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chemeClr val="bg1"/>
          </a:outerShdw>
        </a:effec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굴림" pitchFamily="50" charset="-127"/>
          </a:defRPr>
        </a:defPPr>
      </a:lstStyle>
    </a:lnDef>
  </a:objectDefaults>
  <a:extraClrSchemeLst>
    <a:extraClrScheme>
      <a:clrScheme name="바다 1">
        <a:dk1>
          <a:srgbClr val="010199"/>
        </a:dk1>
        <a:lt1>
          <a:srgbClr val="FFFFFF"/>
        </a:lt1>
        <a:dk2>
          <a:srgbClr val="000099"/>
        </a:dk2>
        <a:lt2>
          <a:srgbClr val="FFFFFF"/>
        </a:lt2>
        <a:accent1>
          <a:srgbClr val="33CCCC"/>
        </a:accent1>
        <a:accent2>
          <a:srgbClr val="00C600"/>
        </a:accent2>
        <a:accent3>
          <a:srgbClr val="AAAACA"/>
        </a:accent3>
        <a:accent4>
          <a:srgbClr val="DADADA"/>
        </a:accent4>
        <a:accent5>
          <a:srgbClr val="ADE2E2"/>
        </a:accent5>
        <a:accent6>
          <a:srgbClr val="00B300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바다 2">
        <a:dk1>
          <a:srgbClr val="000066"/>
        </a:dk1>
        <a:lt1>
          <a:srgbClr val="FFFFFF"/>
        </a:lt1>
        <a:dk2>
          <a:srgbClr val="5D93FF"/>
        </a:dk2>
        <a:lt2>
          <a:srgbClr val="FFFFFF"/>
        </a:lt2>
        <a:accent1>
          <a:srgbClr val="6666FF"/>
        </a:accent1>
        <a:accent2>
          <a:srgbClr val="9999FF"/>
        </a:accent2>
        <a:accent3>
          <a:srgbClr val="B6C8FF"/>
        </a:accent3>
        <a:accent4>
          <a:srgbClr val="DADADA"/>
        </a:accent4>
        <a:accent5>
          <a:srgbClr val="B8B8FF"/>
        </a:accent5>
        <a:accent6>
          <a:srgbClr val="8A8AE7"/>
        </a:accent6>
        <a:hlink>
          <a:srgbClr val="FF33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바다 3">
        <a:dk1>
          <a:srgbClr val="000000"/>
        </a:dk1>
        <a:lt1>
          <a:srgbClr val="FFFFFF"/>
        </a:lt1>
        <a:dk2>
          <a:srgbClr val="572E88"/>
        </a:dk2>
        <a:lt2>
          <a:srgbClr val="FFFFFF"/>
        </a:lt2>
        <a:accent1>
          <a:srgbClr val="FF6600"/>
        </a:accent1>
        <a:accent2>
          <a:srgbClr val="FFCC00"/>
        </a:accent2>
        <a:accent3>
          <a:srgbClr val="B4ADC3"/>
        </a:accent3>
        <a:accent4>
          <a:srgbClr val="DADADA"/>
        </a:accent4>
        <a:accent5>
          <a:srgbClr val="FFB8AA"/>
        </a:accent5>
        <a:accent6>
          <a:srgbClr val="E7B900"/>
        </a:accent6>
        <a:hlink>
          <a:srgbClr val="33CCCC"/>
        </a:hlink>
        <a:folHlink>
          <a:srgbClr val="36CC6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바다 4">
        <a:dk1>
          <a:srgbClr val="003366"/>
        </a:dk1>
        <a:lt1>
          <a:srgbClr val="FFFFFF"/>
        </a:lt1>
        <a:dk2>
          <a:srgbClr val="666699"/>
        </a:dk2>
        <a:lt2>
          <a:srgbClr val="FFFFFF"/>
        </a:lt2>
        <a:accent1>
          <a:srgbClr val="9966FF"/>
        </a:accent1>
        <a:accent2>
          <a:srgbClr val="00CC66"/>
        </a:accent2>
        <a:accent3>
          <a:srgbClr val="B8B8CA"/>
        </a:accent3>
        <a:accent4>
          <a:srgbClr val="DADADA"/>
        </a:accent4>
        <a:accent5>
          <a:srgbClr val="CAB8FF"/>
        </a:accent5>
        <a:accent6>
          <a:srgbClr val="00B95C"/>
        </a:accent6>
        <a:hlink>
          <a:srgbClr val="65C8FF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바다 5">
        <a:dk1>
          <a:srgbClr val="000000"/>
        </a:dk1>
        <a:lt1>
          <a:srgbClr val="FFFFFF"/>
        </a:lt1>
        <a:dk2>
          <a:srgbClr val="336600"/>
        </a:dk2>
        <a:lt2>
          <a:srgbClr val="FFFFFF"/>
        </a:lt2>
        <a:accent1>
          <a:srgbClr val="B7C533"/>
        </a:accent1>
        <a:accent2>
          <a:srgbClr val="CCCCFF"/>
        </a:accent2>
        <a:accent3>
          <a:srgbClr val="ADB8AA"/>
        </a:accent3>
        <a:accent4>
          <a:srgbClr val="DADADA"/>
        </a:accent4>
        <a:accent5>
          <a:srgbClr val="D8DFAD"/>
        </a:accent5>
        <a:accent6>
          <a:srgbClr val="B9B9E7"/>
        </a:accent6>
        <a:hlink>
          <a:srgbClr val="FFFFCC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바다 6">
        <a:dk1>
          <a:srgbClr val="000000"/>
        </a:dk1>
        <a:lt1>
          <a:srgbClr val="FFFFFF"/>
        </a:lt1>
        <a:dk2>
          <a:srgbClr val="006B80"/>
        </a:dk2>
        <a:lt2>
          <a:srgbClr val="C1CB75"/>
        </a:lt2>
        <a:accent1>
          <a:srgbClr val="6F8406"/>
        </a:accent1>
        <a:accent2>
          <a:srgbClr val="D9E288"/>
        </a:accent2>
        <a:accent3>
          <a:srgbClr val="AABAC0"/>
        </a:accent3>
        <a:accent4>
          <a:srgbClr val="DADADA"/>
        </a:accent4>
        <a:accent5>
          <a:srgbClr val="BBC2AA"/>
        </a:accent5>
        <a:accent6>
          <a:srgbClr val="C4CD7B"/>
        </a:accent6>
        <a:hlink>
          <a:srgbClr val="00CC00"/>
        </a:hlink>
        <a:folHlink>
          <a:srgbClr val="C0FF7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바다 7">
        <a:dk1>
          <a:srgbClr val="5F5F5F"/>
        </a:dk1>
        <a:lt1>
          <a:srgbClr val="FFFFFF"/>
        </a:lt1>
        <a:dk2>
          <a:srgbClr val="FF6600"/>
        </a:dk2>
        <a:lt2>
          <a:srgbClr val="FFFFFF"/>
        </a:lt2>
        <a:accent1>
          <a:srgbClr val="CC6600"/>
        </a:accent1>
        <a:accent2>
          <a:srgbClr val="FF6600"/>
        </a:accent2>
        <a:accent3>
          <a:srgbClr val="FFB8AA"/>
        </a:accent3>
        <a:accent4>
          <a:srgbClr val="DADADA"/>
        </a:accent4>
        <a:accent5>
          <a:srgbClr val="E2B8AA"/>
        </a:accent5>
        <a:accent6>
          <a:srgbClr val="E75C00"/>
        </a:accent6>
        <a:hlink>
          <a:srgbClr val="FFFF99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바다 8">
        <a:dk1>
          <a:srgbClr val="000000"/>
        </a:dk1>
        <a:lt1>
          <a:srgbClr val="FFFFFF"/>
        </a:lt1>
        <a:dk2>
          <a:srgbClr val="FFBA2F"/>
        </a:dk2>
        <a:lt2>
          <a:srgbClr val="A50021"/>
        </a:lt2>
        <a:accent1>
          <a:srgbClr val="FF6600"/>
        </a:accent1>
        <a:accent2>
          <a:srgbClr val="CC6600"/>
        </a:accent2>
        <a:accent3>
          <a:srgbClr val="FFD9AD"/>
        </a:accent3>
        <a:accent4>
          <a:srgbClr val="DADADA"/>
        </a:accent4>
        <a:accent5>
          <a:srgbClr val="FFB8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8_바다">
  <a:themeElements>
    <a:clrScheme name="바다 1">
      <a:dk1>
        <a:srgbClr val="010199"/>
      </a:dk1>
      <a:lt1>
        <a:srgbClr val="FFFFFF"/>
      </a:lt1>
      <a:dk2>
        <a:srgbClr val="000099"/>
      </a:dk2>
      <a:lt2>
        <a:srgbClr val="FFFFFF"/>
      </a:lt2>
      <a:accent1>
        <a:srgbClr val="33CCCC"/>
      </a:accent1>
      <a:accent2>
        <a:srgbClr val="00C600"/>
      </a:accent2>
      <a:accent3>
        <a:srgbClr val="AAAACA"/>
      </a:accent3>
      <a:accent4>
        <a:srgbClr val="DADADA"/>
      </a:accent4>
      <a:accent5>
        <a:srgbClr val="ADE2E2"/>
      </a:accent5>
      <a:accent6>
        <a:srgbClr val="00B300"/>
      </a:accent6>
      <a:hlink>
        <a:srgbClr val="FFCC00"/>
      </a:hlink>
      <a:folHlink>
        <a:srgbClr val="6699FF"/>
      </a:folHlink>
    </a:clrScheme>
    <a:fontScheme name="바다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chemeClr val="bg1"/>
          </a:outerShdw>
        </a:effec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chemeClr val="bg1"/>
          </a:outerShdw>
        </a:effec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굴림" pitchFamily="50" charset="-127"/>
          </a:defRPr>
        </a:defPPr>
      </a:lstStyle>
    </a:lnDef>
  </a:objectDefaults>
  <a:extraClrSchemeLst>
    <a:extraClrScheme>
      <a:clrScheme name="바다 1">
        <a:dk1>
          <a:srgbClr val="010199"/>
        </a:dk1>
        <a:lt1>
          <a:srgbClr val="FFFFFF"/>
        </a:lt1>
        <a:dk2>
          <a:srgbClr val="000099"/>
        </a:dk2>
        <a:lt2>
          <a:srgbClr val="FFFFFF"/>
        </a:lt2>
        <a:accent1>
          <a:srgbClr val="33CCCC"/>
        </a:accent1>
        <a:accent2>
          <a:srgbClr val="00C600"/>
        </a:accent2>
        <a:accent3>
          <a:srgbClr val="AAAACA"/>
        </a:accent3>
        <a:accent4>
          <a:srgbClr val="DADADA"/>
        </a:accent4>
        <a:accent5>
          <a:srgbClr val="ADE2E2"/>
        </a:accent5>
        <a:accent6>
          <a:srgbClr val="00B300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바다 2">
        <a:dk1>
          <a:srgbClr val="000066"/>
        </a:dk1>
        <a:lt1>
          <a:srgbClr val="FFFFFF"/>
        </a:lt1>
        <a:dk2>
          <a:srgbClr val="5D93FF"/>
        </a:dk2>
        <a:lt2>
          <a:srgbClr val="FFFFFF"/>
        </a:lt2>
        <a:accent1>
          <a:srgbClr val="6666FF"/>
        </a:accent1>
        <a:accent2>
          <a:srgbClr val="9999FF"/>
        </a:accent2>
        <a:accent3>
          <a:srgbClr val="B6C8FF"/>
        </a:accent3>
        <a:accent4>
          <a:srgbClr val="DADADA"/>
        </a:accent4>
        <a:accent5>
          <a:srgbClr val="B8B8FF"/>
        </a:accent5>
        <a:accent6>
          <a:srgbClr val="8A8AE7"/>
        </a:accent6>
        <a:hlink>
          <a:srgbClr val="FF33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바다 3">
        <a:dk1>
          <a:srgbClr val="000000"/>
        </a:dk1>
        <a:lt1>
          <a:srgbClr val="FFFFFF"/>
        </a:lt1>
        <a:dk2>
          <a:srgbClr val="572E88"/>
        </a:dk2>
        <a:lt2>
          <a:srgbClr val="FFFFFF"/>
        </a:lt2>
        <a:accent1>
          <a:srgbClr val="FF6600"/>
        </a:accent1>
        <a:accent2>
          <a:srgbClr val="FFCC00"/>
        </a:accent2>
        <a:accent3>
          <a:srgbClr val="B4ADC3"/>
        </a:accent3>
        <a:accent4>
          <a:srgbClr val="DADADA"/>
        </a:accent4>
        <a:accent5>
          <a:srgbClr val="FFB8AA"/>
        </a:accent5>
        <a:accent6>
          <a:srgbClr val="E7B900"/>
        </a:accent6>
        <a:hlink>
          <a:srgbClr val="33CCCC"/>
        </a:hlink>
        <a:folHlink>
          <a:srgbClr val="36CC6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바다 4">
        <a:dk1>
          <a:srgbClr val="003366"/>
        </a:dk1>
        <a:lt1>
          <a:srgbClr val="FFFFFF"/>
        </a:lt1>
        <a:dk2>
          <a:srgbClr val="666699"/>
        </a:dk2>
        <a:lt2>
          <a:srgbClr val="FFFFFF"/>
        </a:lt2>
        <a:accent1>
          <a:srgbClr val="9966FF"/>
        </a:accent1>
        <a:accent2>
          <a:srgbClr val="00CC66"/>
        </a:accent2>
        <a:accent3>
          <a:srgbClr val="B8B8CA"/>
        </a:accent3>
        <a:accent4>
          <a:srgbClr val="DADADA"/>
        </a:accent4>
        <a:accent5>
          <a:srgbClr val="CAB8FF"/>
        </a:accent5>
        <a:accent6>
          <a:srgbClr val="00B95C"/>
        </a:accent6>
        <a:hlink>
          <a:srgbClr val="65C8FF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바다 5">
        <a:dk1>
          <a:srgbClr val="000000"/>
        </a:dk1>
        <a:lt1>
          <a:srgbClr val="FFFFFF"/>
        </a:lt1>
        <a:dk2>
          <a:srgbClr val="336600"/>
        </a:dk2>
        <a:lt2>
          <a:srgbClr val="FFFFFF"/>
        </a:lt2>
        <a:accent1>
          <a:srgbClr val="B7C533"/>
        </a:accent1>
        <a:accent2>
          <a:srgbClr val="CCCCFF"/>
        </a:accent2>
        <a:accent3>
          <a:srgbClr val="ADB8AA"/>
        </a:accent3>
        <a:accent4>
          <a:srgbClr val="DADADA"/>
        </a:accent4>
        <a:accent5>
          <a:srgbClr val="D8DFAD"/>
        </a:accent5>
        <a:accent6>
          <a:srgbClr val="B9B9E7"/>
        </a:accent6>
        <a:hlink>
          <a:srgbClr val="FFFFCC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바다 6">
        <a:dk1>
          <a:srgbClr val="000000"/>
        </a:dk1>
        <a:lt1>
          <a:srgbClr val="FFFFFF"/>
        </a:lt1>
        <a:dk2>
          <a:srgbClr val="006B80"/>
        </a:dk2>
        <a:lt2>
          <a:srgbClr val="C1CB75"/>
        </a:lt2>
        <a:accent1>
          <a:srgbClr val="6F8406"/>
        </a:accent1>
        <a:accent2>
          <a:srgbClr val="D9E288"/>
        </a:accent2>
        <a:accent3>
          <a:srgbClr val="AABAC0"/>
        </a:accent3>
        <a:accent4>
          <a:srgbClr val="DADADA"/>
        </a:accent4>
        <a:accent5>
          <a:srgbClr val="BBC2AA"/>
        </a:accent5>
        <a:accent6>
          <a:srgbClr val="C4CD7B"/>
        </a:accent6>
        <a:hlink>
          <a:srgbClr val="00CC00"/>
        </a:hlink>
        <a:folHlink>
          <a:srgbClr val="C0FF7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바다 7">
        <a:dk1>
          <a:srgbClr val="5F5F5F"/>
        </a:dk1>
        <a:lt1>
          <a:srgbClr val="FFFFFF"/>
        </a:lt1>
        <a:dk2>
          <a:srgbClr val="FF6600"/>
        </a:dk2>
        <a:lt2>
          <a:srgbClr val="FFFFFF"/>
        </a:lt2>
        <a:accent1>
          <a:srgbClr val="CC6600"/>
        </a:accent1>
        <a:accent2>
          <a:srgbClr val="FF6600"/>
        </a:accent2>
        <a:accent3>
          <a:srgbClr val="FFB8AA"/>
        </a:accent3>
        <a:accent4>
          <a:srgbClr val="DADADA"/>
        </a:accent4>
        <a:accent5>
          <a:srgbClr val="E2B8AA"/>
        </a:accent5>
        <a:accent6>
          <a:srgbClr val="E75C00"/>
        </a:accent6>
        <a:hlink>
          <a:srgbClr val="FFFF99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바다 8">
        <a:dk1>
          <a:srgbClr val="000000"/>
        </a:dk1>
        <a:lt1>
          <a:srgbClr val="FFFFFF"/>
        </a:lt1>
        <a:dk2>
          <a:srgbClr val="FFBA2F"/>
        </a:dk2>
        <a:lt2>
          <a:srgbClr val="A50021"/>
        </a:lt2>
        <a:accent1>
          <a:srgbClr val="FF6600"/>
        </a:accent1>
        <a:accent2>
          <a:srgbClr val="CC6600"/>
        </a:accent2>
        <a:accent3>
          <a:srgbClr val="FFD9AD"/>
        </a:accent3>
        <a:accent4>
          <a:srgbClr val="DADADA"/>
        </a:accent4>
        <a:accent5>
          <a:srgbClr val="FFB8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2_바다">
  <a:themeElements>
    <a:clrScheme name="바다 1">
      <a:dk1>
        <a:srgbClr val="010199"/>
      </a:dk1>
      <a:lt1>
        <a:srgbClr val="FFFFFF"/>
      </a:lt1>
      <a:dk2>
        <a:srgbClr val="000099"/>
      </a:dk2>
      <a:lt2>
        <a:srgbClr val="FFFFFF"/>
      </a:lt2>
      <a:accent1>
        <a:srgbClr val="33CCCC"/>
      </a:accent1>
      <a:accent2>
        <a:srgbClr val="00C600"/>
      </a:accent2>
      <a:accent3>
        <a:srgbClr val="AAAACA"/>
      </a:accent3>
      <a:accent4>
        <a:srgbClr val="DADADA"/>
      </a:accent4>
      <a:accent5>
        <a:srgbClr val="ADE2E2"/>
      </a:accent5>
      <a:accent6>
        <a:srgbClr val="00B300"/>
      </a:accent6>
      <a:hlink>
        <a:srgbClr val="FFCC00"/>
      </a:hlink>
      <a:folHlink>
        <a:srgbClr val="6699FF"/>
      </a:folHlink>
    </a:clrScheme>
    <a:fontScheme name="바다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 w="9525" cap="flat" cmpd="sng" algn="ctr">
          <a:solidFill>
            <a:schemeClr val="tx1"/>
          </a:solidFill>
          <a:prstDash val="solid"/>
          <a:round/>
        </a:ln>
        <a:effectLst>
          <a:outerShdw dist="35921" dir="2700000" algn="ctr" rotWithShape="0">
            <a:schemeClr val="bg1"/>
          </a:outerShdw>
        </a:effec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FontTx/>
          <a:buNone/>
          <a:defRPr kumimoji="1" lang="ko-KR" altLang="en-US" sz="2400" b="0" i="0" u="none" strike="noStrike" cap="none" normalizeH="0" baseline="0" smtClean="0">
            <a:solidFill>
              <a:schemeClr val="tx1"/>
            </a:solidFill>
            <a:effectLst/>
            <a:latin typeface="Times New Roman"/>
            <a:ea typeface="굴림"/>
          </a:defRPr>
        </a:defPPr>
      </a:lstStyle>
    </a:spDef>
    <a:lnDef>
      <a:spPr>
        <a:solidFill>
          <a:schemeClr val="accent2"/>
        </a:solidFill>
        <a:ln w="9525" cap="flat" cmpd="sng" algn="ctr">
          <a:solidFill>
            <a:schemeClr val="tx1"/>
          </a:solidFill>
          <a:prstDash val="solid"/>
          <a:round/>
        </a:ln>
        <a:effectLst>
          <a:outerShdw dist="35921" dir="2700000" algn="ctr" rotWithShape="0">
            <a:schemeClr val="bg1"/>
          </a:outerShdw>
        </a:effec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FontTx/>
          <a:buNone/>
          <a:defRPr kumimoji="1" lang="ko-KR" altLang="en-US" sz="2400" b="0" i="0" u="none" strike="noStrike" cap="none" normalizeH="0" baseline="0" smtClean="0">
            <a:solidFill>
              <a:schemeClr val="tx1"/>
            </a:solidFill>
            <a:effectLst/>
            <a:latin typeface="Times New Roman"/>
            <a:ea typeface="굴림"/>
          </a:defRPr>
        </a:defPPr>
      </a:lstStyle>
    </a:lnDef>
    <a:txDef>
      <a:spPr/>
      <a:bodyPr/>
      <a:lstStyle/>
    </a:txDef>
  </a:objectDefaults>
  <a:extraClrSchemeLst/>
</a:theme>
</file>

<file path=ppt/theme/theme6.xml><?xml version="1.0" encoding="utf-8"?>
<a:theme xmlns:a="http://schemas.openxmlformats.org/drawingml/2006/main" name="3_바다">
  <a:themeElements>
    <a:clrScheme name="바다 1">
      <a:dk1>
        <a:srgbClr val="010199"/>
      </a:dk1>
      <a:lt1>
        <a:srgbClr val="FFFFFF"/>
      </a:lt1>
      <a:dk2>
        <a:srgbClr val="000099"/>
      </a:dk2>
      <a:lt2>
        <a:srgbClr val="FFFFFF"/>
      </a:lt2>
      <a:accent1>
        <a:srgbClr val="33CCCC"/>
      </a:accent1>
      <a:accent2>
        <a:srgbClr val="00C600"/>
      </a:accent2>
      <a:accent3>
        <a:srgbClr val="AAAACA"/>
      </a:accent3>
      <a:accent4>
        <a:srgbClr val="DADADA"/>
      </a:accent4>
      <a:accent5>
        <a:srgbClr val="ADE2E2"/>
      </a:accent5>
      <a:accent6>
        <a:srgbClr val="00B300"/>
      </a:accent6>
      <a:hlink>
        <a:srgbClr val="FFCC00"/>
      </a:hlink>
      <a:folHlink>
        <a:srgbClr val="6699FF"/>
      </a:folHlink>
    </a:clrScheme>
    <a:fontScheme name="바다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 w="9525" cap="flat" cmpd="sng" algn="ctr">
          <a:solidFill>
            <a:schemeClr val="tx1"/>
          </a:solidFill>
          <a:prstDash val="solid"/>
          <a:round/>
        </a:ln>
        <a:effectLst>
          <a:outerShdw dist="35921" dir="2700000" algn="ctr" rotWithShape="0">
            <a:schemeClr val="bg1"/>
          </a:outerShdw>
        </a:effec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FontTx/>
          <a:buNone/>
          <a:defRPr kumimoji="1" lang="ko-KR" altLang="en-US" sz="2400" b="0" i="0" u="none" strike="noStrike" cap="none" normalizeH="0" baseline="0" smtClean="0">
            <a:solidFill>
              <a:schemeClr val="tx1"/>
            </a:solidFill>
            <a:effectLst/>
            <a:latin typeface="Times New Roman"/>
            <a:ea typeface="굴림"/>
          </a:defRPr>
        </a:defPPr>
      </a:lstStyle>
    </a:spDef>
    <a:lnDef>
      <a:spPr>
        <a:solidFill>
          <a:schemeClr val="accent2"/>
        </a:solidFill>
        <a:ln w="9525" cap="flat" cmpd="sng" algn="ctr">
          <a:solidFill>
            <a:schemeClr val="tx1"/>
          </a:solidFill>
          <a:prstDash val="solid"/>
          <a:round/>
        </a:ln>
        <a:effectLst>
          <a:outerShdw dist="35921" dir="2700000" algn="ctr" rotWithShape="0">
            <a:schemeClr val="bg1"/>
          </a:outerShdw>
        </a:effec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FontTx/>
          <a:buNone/>
          <a:defRPr kumimoji="1" lang="ko-KR" altLang="en-US" sz="2400" b="0" i="0" u="none" strike="noStrike" cap="none" normalizeH="0" baseline="0" smtClean="0">
            <a:solidFill>
              <a:schemeClr val="tx1"/>
            </a:solidFill>
            <a:effectLst/>
            <a:latin typeface="Times New Roman"/>
            <a:ea typeface="굴림"/>
          </a:defRPr>
        </a:defPPr>
      </a:lstStyle>
    </a:lnDef>
    <a:txDef>
      <a:spPr/>
      <a:bodyPr/>
      <a:lstStyle/>
    </a:txDef>
  </a:objectDefaults>
  <a:extraClrSchemeLst/>
</a:theme>
</file>

<file path=ppt/theme/theme7.xml><?xml version="1.0" encoding="utf-8"?>
<a:theme xmlns:a="http://schemas.openxmlformats.org/drawingml/2006/main" name="1_디자인 사용자 지정">
  <a:themeElements>
    <a:clrScheme name="1_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디자인 사용자 지정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1_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디자인 사용자 지정">
  <a:themeElements>
    <a:clrScheme name="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디자인 사용자 지정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2_디자인 사용자 지정">
  <a:themeElements>
    <a:clrScheme name="2_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디자인 사용자 지정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2_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8952769</TotalTime>
  <Words>0</Words>
  <Application>Microsoft Office PowerPoint</Application>
  <PresentationFormat>화면 슬라이드 쇼(4:3)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9</vt:i4>
      </vt:variant>
      <vt:variant>
        <vt:lpstr>슬라이드 제목</vt:lpstr>
      </vt:variant>
      <vt:variant>
        <vt:i4>1</vt:i4>
      </vt:variant>
    </vt:vector>
  </HeadingPairs>
  <TitlesOfParts>
    <vt:vector size="15" baseType="lpstr">
      <vt:lpstr>굴림</vt:lpstr>
      <vt:lpstr>Arial</vt:lpstr>
      <vt:lpstr>Tahoma</vt:lpstr>
      <vt:lpstr>Times New Roman</vt:lpstr>
      <vt:lpstr>Wingdings</vt:lpstr>
      <vt:lpstr>바다</vt:lpstr>
      <vt:lpstr>1_바다</vt:lpstr>
      <vt:lpstr>17_바다</vt:lpstr>
      <vt:lpstr>18_바다</vt:lpstr>
      <vt:lpstr>2_바다</vt:lpstr>
      <vt:lpstr>3_바다</vt:lpstr>
      <vt:lpstr>1_디자인 사용자 지정</vt:lpstr>
      <vt:lpstr>디자인 사용자 지정</vt:lpstr>
      <vt:lpstr>2_디자인 사용자 지정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어린이 예배 프리젠테이션</dc:title>
  <dc:creator>편집박근장</dc:creator>
  <cp:lastModifiedBy>USER</cp:lastModifiedBy>
  <cp:revision>2902</cp:revision>
  <dcterms:created xsi:type="dcterms:W3CDTF">2000-03-29T07:59:46Z</dcterms:created>
  <dcterms:modified xsi:type="dcterms:W3CDTF">2023-06-04T01:19:31Z</dcterms:modified>
</cp:coreProperties>
</file>