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6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24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qrcodethumb-phinf.pstatic.net/20230627_205/1687837659387cnEr6_PNG/1aygq.png 바로가기 QR코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5400674"/>
            <a:ext cx="14573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6266" t="-42" r="6395" b="37620"/>
          <a:stretch/>
        </p:blipFill>
        <p:spPr>
          <a:xfrm>
            <a:off x="0" y="40512"/>
            <a:ext cx="9104671" cy="4229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5"/>
          <a:stretch/>
        </p:blipFill>
        <p:spPr bwMode="auto">
          <a:xfrm>
            <a:off x="0" y="0"/>
            <a:ext cx="9144000" cy="41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6" t="63154"/>
          <a:stretch/>
        </p:blipFill>
        <p:spPr bwMode="auto">
          <a:xfrm>
            <a:off x="1638300" y="927100"/>
            <a:ext cx="6105831" cy="252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67" y="723900"/>
            <a:ext cx="1741133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6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0</Words>
  <Application>Microsoft Office PowerPoint</Application>
  <PresentationFormat>화면 슬라이드 쇼(4:3)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뀨뀨</dc:creator>
  <cp:lastModifiedBy>YuWooLim</cp:lastModifiedBy>
  <cp:revision>17</cp:revision>
  <dcterms:created xsi:type="dcterms:W3CDTF">2015-08-24T13:45:36Z</dcterms:created>
  <dcterms:modified xsi:type="dcterms:W3CDTF">2024-10-05T13:35:30Z</dcterms:modified>
</cp:coreProperties>
</file>