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02" y="7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290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86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856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91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23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124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116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7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202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12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76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63A6D-D736-462B-A324-0F3CDCF4BABA}" type="datetimeFigureOut">
              <a:rPr lang="ko-KR" altLang="en-US" smtClean="0"/>
              <a:pPr/>
              <a:t>2017-03-08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C85F3-D30E-458D-BB4C-A42E3A4AA66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123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-4536"/>
            <a:ext cx="9144000" cy="48482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2656" y="56818"/>
            <a:ext cx="83519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 i="1" dirty="0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가서 </a:t>
            </a:r>
            <a:r>
              <a:rPr lang="ko-KR" altLang="en-US" sz="4000" b="1" i="1" dirty="0" err="1">
                <a:ln w="1905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HY견고딕" panose="02030600000101010101" pitchFamily="18" charset="-127"/>
                <a:ea typeface="HY견고딕" panose="02030600000101010101" pitchFamily="18" charset="-127"/>
              </a:rPr>
              <a:t>제자삼으라</a:t>
            </a:r>
            <a:endParaRPr lang="ko-KR" altLang="en-US" sz="4000" b="1" i="1" dirty="0">
              <a:ln w="19050">
                <a:solidFill>
                  <a:schemeClr val="tx1"/>
                </a:solidFill>
                <a:prstDash val="solid"/>
              </a:ln>
              <a:solidFill>
                <a:srgbClr val="00B0F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218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48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" y="0"/>
            <a:ext cx="9144000" cy="485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2000" r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-1"/>
            <a:ext cx="9144000" cy="48523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842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</Words>
  <Application>Microsoft Office PowerPoint</Application>
  <PresentationFormat>화면 슬라이드 쇼(4:3)</PresentationFormat>
  <Paragraphs>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Needs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OTL</dc:creator>
  <cp:lastModifiedBy>Windows 사용자</cp:lastModifiedBy>
  <cp:revision>6</cp:revision>
  <dcterms:created xsi:type="dcterms:W3CDTF">2015-10-24T04:33:36Z</dcterms:created>
  <dcterms:modified xsi:type="dcterms:W3CDTF">2017-03-08T05:03:12Z</dcterms:modified>
</cp:coreProperties>
</file>