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Oval 8"/>
          <p:cNvSpPr>
            <a:spLocks noChangeArrowheads="1"/>
          </p:cNvSpPr>
          <p:nvPr userDrawn="1"/>
        </p:nvSpPr>
        <p:spPr bwMode="auto">
          <a:xfrm>
            <a:off x="0" y="6308725"/>
            <a:ext cx="1368425" cy="5048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8E9198AF-0AD0-47FB-B13D-C4939DA62B6F}" type="slidenum">
              <a:rPr kumimoji="1" lang="en-US" altLang="ko-KR" sz="2400" b="1">
                <a:solidFill>
                  <a:srgbClr val="000000"/>
                </a:solidFill>
                <a:latin typeface="Times New Roman" pitchFamily="18" charset="0"/>
                <a:ea typeface="바탕체" pitchFamily="17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2400" b="1">
                <a:solidFill>
                  <a:srgbClr val="000000"/>
                </a:solidFill>
                <a:latin typeface="Times New Roman" pitchFamily="18" charset="0"/>
                <a:ea typeface="바탕체" pitchFamily="17" charset="-127"/>
              </a:rPr>
              <a:t>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2656"/>
            <a:ext cx="9144000" cy="4701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2656" y="56818"/>
            <a:ext cx="8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기뻐하며 왕께</a:t>
            </a:r>
            <a:endParaRPr lang="ko-KR" altLang="en-US" sz="40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6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6"/>
            <a:ext cx="9144000" cy="468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9143999" cy="478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굴림</vt:lpstr>
      <vt:lpstr>바탕체</vt:lpstr>
      <vt:lpstr>Times New Roman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CHURCH1</dc:creator>
  <cp:lastModifiedBy>Windows 사용자</cp:lastModifiedBy>
  <cp:revision>4</cp:revision>
  <dcterms:created xsi:type="dcterms:W3CDTF">2016-05-09T06:53:53Z</dcterms:created>
  <dcterms:modified xsi:type="dcterms:W3CDTF">2017-03-08T05:17:34Z</dcterms:modified>
</cp:coreProperties>
</file>