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1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80F6-0727-4523-B0B1-2F2F99F57055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6F49-BBC3-4E04-A0A6-61B8D8EA47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80F6-0727-4523-B0B1-2F2F99F57055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6F49-BBC3-4E04-A0A6-61B8D8EA47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80F6-0727-4523-B0B1-2F2F99F57055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6F49-BBC3-4E04-A0A6-61B8D8EA47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80F6-0727-4523-B0B1-2F2F99F57055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6F49-BBC3-4E04-A0A6-61B8D8EA47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80F6-0727-4523-B0B1-2F2F99F57055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6F49-BBC3-4E04-A0A6-61B8D8EA47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80F6-0727-4523-B0B1-2F2F99F57055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6F49-BBC3-4E04-A0A6-61B8D8EA47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80F6-0727-4523-B0B1-2F2F99F57055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6F49-BBC3-4E04-A0A6-61B8D8EA47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80F6-0727-4523-B0B1-2F2F99F57055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6F49-BBC3-4E04-A0A6-61B8D8EA47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80F6-0727-4523-B0B1-2F2F99F57055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6F49-BBC3-4E04-A0A6-61B8D8EA47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80F6-0727-4523-B0B1-2F2F99F57055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6F49-BBC3-4E04-A0A6-61B8D8EA47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80F6-0727-4523-B0B1-2F2F99F57055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86F49-BBC3-4E04-A0A6-61B8D8EA47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580F6-0727-4523-B0B1-2F2F99F57055}" type="datetimeFigureOut">
              <a:rPr lang="ko-KR" altLang="en-US" smtClean="0"/>
              <a:t>2017-12-07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86F49-BBC3-4E04-A0A6-61B8D8EA47A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941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71600" y="-15190"/>
            <a:ext cx="8351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i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나 주님의 기쁨되기 원하네</a:t>
            </a:r>
            <a:endParaRPr lang="ko-KR" altLang="en-US" sz="4000" b="1" i="1" dirty="0">
              <a:ln w="19050">
                <a:solidFill>
                  <a:schemeClr val="tx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32657"/>
            <a:ext cx="9144000" cy="4752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04665"/>
            <a:ext cx="9144000" cy="4608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260648"/>
            <a:ext cx="9144000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32657"/>
            <a:ext cx="9144000" cy="4752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32657"/>
            <a:ext cx="9144000" cy="4752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32656"/>
            <a:ext cx="914400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332657"/>
            <a:ext cx="9144000" cy="4752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</Words>
  <Application>Microsoft Office PowerPoint</Application>
  <PresentationFormat>화면 슬라이드 쇼(4:3)</PresentationFormat>
  <Paragraphs>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CHURCH1</dc:creator>
  <cp:lastModifiedBy>Windows 사용자</cp:lastModifiedBy>
  <cp:revision>5</cp:revision>
  <dcterms:created xsi:type="dcterms:W3CDTF">2016-05-09T07:09:18Z</dcterms:created>
  <dcterms:modified xsi:type="dcterms:W3CDTF">2017-12-07T05:57:13Z</dcterms:modified>
</cp:coreProperties>
</file>