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27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257BE-2AF0-4753-BB56-260DC78F54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618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4F599-7226-40E6-B254-842D3C19F58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099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68F41-E74B-4F42-9D06-30ADBD7B29E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783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3A619-849E-4E2E-B393-2FD66DACEF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540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14C4D-2368-4DAA-8979-F195ABFC830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597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B3DAA-98F4-4CDF-B0A6-1116E1E141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136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C4CDFB-BD4B-4D5F-8652-179C1AD2313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688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3B989-DBEB-4805-BB16-C36001F419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178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193418-29CA-4099-8FF0-9DF2035E47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566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C0D200-B184-4E27-A0D9-75DF73E896E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994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B1B2C-4838-4411-B8E1-B77C01E23C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353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smtClean="0"/>
            </a:lvl1pPr>
          </a:lstStyle>
          <a:p>
            <a:pPr>
              <a:defRPr/>
            </a:pPr>
            <a:fld id="{341739A0-2074-41E8-8E87-342A29D093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화면 슬라이드 쇼(4:3)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굴림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All user</dc:creator>
  <cp:lastModifiedBy>Windows 사용자</cp:lastModifiedBy>
  <cp:revision>13</cp:revision>
  <dcterms:created xsi:type="dcterms:W3CDTF">2014-07-22T01:22:16Z</dcterms:created>
  <dcterms:modified xsi:type="dcterms:W3CDTF">2019-07-07T00:25:36Z</dcterms:modified>
</cp:coreProperties>
</file>