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256" autoAdjust="0"/>
  </p:normalViewPr>
  <p:slideViewPr>
    <p:cSldViewPr>
      <p:cViewPr varScale="1">
        <p:scale>
          <a:sx n="82" d="100"/>
          <a:sy n="82" d="100"/>
        </p:scale>
        <p:origin x="115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0714F-44FC-4279-87E3-D9F71429427C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4400D-CF2D-4B38-AD83-4A99EA8912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672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165676C-D9B1-4EF5-98B2-F15A7B852003}" type="slidenum">
              <a:rPr lang="ko-KR" altLang="en-US">
                <a:solidFill>
                  <a:prstClr val="black"/>
                </a:solidFill>
              </a:rPr>
              <a:pPr eaLnBrk="1" hangingPunct="1"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E795-B09B-499D-8A4C-E3644857B523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8389-F8F0-4205-944D-D3377A08D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E795-B09B-499D-8A4C-E3644857B523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8389-F8F0-4205-944D-D3377A08D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17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E795-B09B-499D-8A4C-E3644857B523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8389-F8F0-4205-944D-D3377A08D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67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E492F-A980-4D50-AFE5-DBA2C67D5CF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516008"/>
      </p:ext>
    </p:extLst>
  </p:cSld>
  <p:clrMapOvr>
    <a:masterClrMapping/>
  </p:clrMapOvr>
  <p:transition>
    <p:plus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39E93-5A9E-408C-BFA0-BAF68FC9133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790261"/>
      </p:ext>
    </p:extLst>
  </p:cSld>
  <p:clrMapOvr>
    <a:masterClrMapping/>
  </p:clrMapOvr>
  <p:transition>
    <p:plus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08DD5-C575-44FF-B28C-B7581ED74901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493657"/>
      </p:ext>
    </p:extLst>
  </p:cSld>
  <p:clrMapOvr>
    <a:masterClrMapping/>
  </p:clrMapOvr>
  <p:transition>
    <p:plus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45FDC-7743-4717-AEB8-7D97E16DFB9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217517"/>
      </p:ext>
    </p:extLst>
  </p:cSld>
  <p:clrMapOvr>
    <a:masterClrMapping/>
  </p:clrMapOvr>
  <p:transition>
    <p:plus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A4B36-6FB0-4AE8-812E-3076BEDEFB3D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87895"/>
      </p:ext>
    </p:extLst>
  </p:cSld>
  <p:clrMapOvr>
    <a:masterClrMapping/>
  </p:clrMapOvr>
  <p:transition>
    <p:plus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ACD2C-64ED-4F8D-8200-ED32F51A9CB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601342"/>
      </p:ext>
    </p:extLst>
  </p:cSld>
  <p:clrMapOvr>
    <a:masterClrMapping/>
  </p:clrMapOvr>
  <p:transition>
    <p:plus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FB148-0BBD-4B29-828B-2C38E5A88BC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709496"/>
      </p:ext>
    </p:extLst>
  </p:cSld>
  <p:clrMapOvr>
    <a:masterClrMapping/>
  </p:clrMapOvr>
  <p:transition>
    <p:plus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E252B8-5F99-498E-AA59-FE08746211A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606851"/>
      </p:ext>
    </p:extLst>
  </p:cSld>
  <p:clrMapOvr>
    <a:masterClrMapping/>
  </p:clrMapOvr>
  <p:transition>
    <p:plu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E795-B09B-499D-8A4C-E3644857B523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8389-F8F0-4205-944D-D3377A08D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792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39099-F8C9-4D26-846E-3DBCBDF6D45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162671"/>
      </p:ext>
    </p:extLst>
  </p:cSld>
  <p:clrMapOvr>
    <a:masterClrMapping/>
  </p:clrMapOvr>
  <p:transition>
    <p:plus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5437F-05D9-429F-9EE2-349E8FB9D1B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96245"/>
      </p:ext>
    </p:extLst>
  </p:cSld>
  <p:clrMapOvr>
    <a:masterClrMapping/>
  </p:clrMapOvr>
  <p:transition>
    <p:plus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70946-E793-441E-BD91-615DEEC152D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566918"/>
      </p:ext>
    </p:extLst>
  </p:cSld>
  <p:clrMapOvr>
    <a:masterClrMapping/>
  </p:clrMapOvr>
  <p:transition>
    <p:plu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E795-B09B-499D-8A4C-E3644857B523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8389-F8F0-4205-944D-D3377A08D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75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E795-B09B-499D-8A4C-E3644857B523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8389-F8F0-4205-944D-D3377A08D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02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E795-B09B-499D-8A4C-E3644857B523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8389-F8F0-4205-944D-D3377A08D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7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E795-B09B-499D-8A4C-E3644857B523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8389-F8F0-4205-944D-D3377A08D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05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E795-B09B-499D-8A4C-E3644857B523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8389-F8F0-4205-944D-D3377A08D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31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E795-B09B-499D-8A4C-E3644857B523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8389-F8F0-4205-944D-D3377A08D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14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E795-B09B-499D-8A4C-E3644857B523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8389-F8F0-4205-944D-D3377A08D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9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6E795-B09B-499D-8A4C-E3644857B523}" type="datetimeFigureOut">
              <a:rPr lang="ko-KR" altLang="en-US" smtClean="0"/>
              <a:t>2017-05-13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68389-F8F0-4205-944D-D3377A08D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46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2CEA9A-6C34-49FD-8F6F-1A72E8AFE9CA}" type="slidenum">
              <a:rPr kumimoji="1" lang="en-US" altLang="ko-K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21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lus/>
  </p:transition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629"/>
            <a:ext cx="9144000" cy="50815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91680" y="3629"/>
            <a:ext cx="8260424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4000" b="1" i="1" dirty="0" smtClean="0">
                <a:ln w="19050">
                  <a:solidFill>
                    <a:srgbClr val="00000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나로부터 </a:t>
            </a:r>
            <a:r>
              <a:rPr kumimoji="1" lang="ko-KR" altLang="en-US" sz="4000" b="1" i="1" dirty="0" err="1" smtClean="0">
                <a:ln w="19050">
                  <a:solidFill>
                    <a:srgbClr val="00000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시작되리</a:t>
            </a:r>
            <a:endParaRPr kumimoji="1" lang="ko-KR" altLang="en-US" sz="4000" b="1" i="1" dirty="0">
              <a:ln w="19050">
                <a:solidFill>
                  <a:srgbClr val="000000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rgbClr val="FFFFFF">
                    <a:lumMod val="50000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845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4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-12322"/>
            <a:ext cx="9144000" cy="509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0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1124"/>
            <a:ext cx="9144000" cy="507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9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8094" y="7748"/>
            <a:ext cx="9152094" cy="50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1324" y="0"/>
            <a:ext cx="9155324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2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1124"/>
            <a:ext cx="9144000" cy="507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0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</Words>
  <Application>Microsoft Office PowerPoint</Application>
  <PresentationFormat>화면 슬라이드 쇼(4:3)</PresentationFormat>
  <Paragraphs>2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HY견고딕</vt:lpstr>
      <vt:lpstr>굴림</vt:lpstr>
      <vt:lpstr>맑은 고딕</vt:lpstr>
      <vt:lpstr>Arial</vt:lpstr>
      <vt:lpstr>Office 테마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충일</dc:creator>
  <cp:lastModifiedBy>Windows 사용자</cp:lastModifiedBy>
  <cp:revision>5</cp:revision>
  <dcterms:created xsi:type="dcterms:W3CDTF">2016-11-18T12:40:25Z</dcterms:created>
  <dcterms:modified xsi:type="dcterms:W3CDTF">2017-05-13T04:19:56Z</dcterms:modified>
</cp:coreProperties>
</file>