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303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B60C"/>
    <a:srgbClr val="800000"/>
    <a:srgbClr val="333399"/>
    <a:srgbClr val="000066"/>
    <a:srgbClr val="0000CC"/>
    <a:srgbClr val="3333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13" autoAdjust="0"/>
    <p:restoredTop sz="94474" autoAdjust="0"/>
  </p:normalViewPr>
  <p:slideViewPr>
    <p:cSldViewPr>
      <p:cViewPr varScale="1">
        <p:scale>
          <a:sx n="78" d="100"/>
          <a:sy n="78" d="100"/>
        </p:scale>
        <p:origin x="4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3EF37B-DA19-40DE-831B-A6C93C85F3F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72219-25EB-484A-9AD8-B845B50F85CA}" type="datetimeFigureOut">
              <a:rPr lang="ko-KR" altLang="en-US"/>
              <a:pPr>
                <a:defRPr/>
              </a:pPr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6D984-9597-492D-9B4E-12B10F82310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F19CD-F0D9-45C0-B27B-CB554857871E}" type="datetimeFigureOut">
              <a:rPr lang="ko-KR" altLang="en-US"/>
              <a:pPr>
                <a:defRPr/>
              </a:pPr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72E69-5BA3-4BE9-8510-41DB3DB061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F3C30-F53B-426D-96B6-1B4650DA156A}" type="datetimeFigureOut">
              <a:rPr lang="ko-KR" altLang="en-US"/>
              <a:pPr>
                <a:defRPr/>
              </a:pPr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5052C-7CA7-49A9-BEB8-351F86E6DF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A3A5E-E9F5-4B9C-8147-53FFC04D8498}" type="datetimeFigureOut">
              <a:rPr lang="ko-KR" altLang="en-US"/>
              <a:pPr>
                <a:defRPr/>
              </a:pPr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D95A7-4C14-45D2-8A19-8D3C02B9577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B7445-1BD7-4860-9C58-BE27F6964A3A}" type="datetimeFigureOut">
              <a:rPr lang="ko-KR" altLang="en-US"/>
              <a:pPr>
                <a:defRPr/>
              </a:pPr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4FCC9-2D55-473D-BA34-F44DC0F3CD6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5E4DF-62F4-49A1-B240-B457A38FB415}" type="datetimeFigureOut">
              <a:rPr lang="ko-KR" altLang="en-US"/>
              <a:pPr>
                <a:defRPr/>
              </a:pPr>
              <a:t>2017-03-08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727D0-5B70-43C3-83CD-731DB5A328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D907C-7B7A-43E0-BB9B-9A9312459FA3}" type="datetimeFigureOut">
              <a:rPr lang="ko-KR" altLang="en-US"/>
              <a:pPr>
                <a:defRPr/>
              </a:pPr>
              <a:t>2017-03-08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72FEE-FBBE-461C-80FD-87FB417272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2F96D-5E8B-4635-847F-E8CCE7F61AB6}" type="datetimeFigureOut">
              <a:rPr lang="ko-KR" altLang="en-US"/>
              <a:pPr>
                <a:defRPr/>
              </a:pPr>
              <a:t>2017-03-08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E92E2-1F45-40F2-800D-46A0C406B58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4B4C0-7F28-4BAB-B3C2-6249B35E7FC1}" type="datetimeFigureOut">
              <a:rPr lang="ko-KR" altLang="en-US"/>
              <a:pPr>
                <a:defRPr/>
              </a:pPr>
              <a:t>2017-03-08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57860-82D5-4B3F-9F2D-A445256B7D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F1D19-8D56-40FE-A880-5FBA13F8E252}" type="datetimeFigureOut">
              <a:rPr lang="ko-KR" altLang="en-US"/>
              <a:pPr>
                <a:defRPr/>
              </a:pPr>
              <a:t>2017-03-08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E8519-9EA2-430F-B1B5-CD3D2E963C4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F43FE-7C95-4088-8F24-13F0464F3D18}" type="datetimeFigureOut">
              <a:rPr lang="ko-KR" altLang="en-US"/>
              <a:pPr>
                <a:defRPr/>
              </a:pPr>
              <a:t>2017-03-08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61294-F0A2-4962-BE69-C3130C5578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A06FA4E-222A-4850-BB26-2188CD3096E0}" type="datetimeFigureOut">
              <a:rPr lang="ko-KR" altLang="en-US"/>
              <a:pPr>
                <a:defRPr/>
              </a:pPr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77AE182-A831-4DCD-B12B-9F7CE98D67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793" y="46986"/>
            <a:ext cx="9144000" cy="50381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640" y="46986"/>
            <a:ext cx="8351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i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나 같은 죄인 살리신</a:t>
            </a:r>
            <a:endParaRPr lang="ko-KR" altLang="en-US" sz="4000" b="1" i="1" dirty="0">
              <a:ln w="19050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72008"/>
            <a:ext cx="9144000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144000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1440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72008"/>
            <a:ext cx="9144000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215338" y="6429396"/>
            <a:ext cx="71438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12-3</a:t>
            </a:r>
            <a:endParaRPr kumimoji="0" lang="ko-KR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72008"/>
            <a:ext cx="9144000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16632"/>
            <a:ext cx="914400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72008"/>
            <a:ext cx="9144000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4624"/>
            <a:ext cx="91440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144000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72008"/>
            <a:ext cx="9144000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1440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</Words>
  <Application>Microsoft Office PowerPoint</Application>
  <PresentationFormat>화면 슬라이드 쇼(4:3)</PresentationFormat>
  <Paragraphs>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HY견고딕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http://www.cdmb.co.kr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찬송가</dc:title>
  <dc:creator>CDMB</dc:creator>
  <cp:lastModifiedBy>Windows 사용자</cp:lastModifiedBy>
  <cp:revision>26</cp:revision>
  <dcterms:created xsi:type="dcterms:W3CDTF">2001-04-07T23:36:35Z</dcterms:created>
  <dcterms:modified xsi:type="dcterms:W3CDTF">2017-03-08T05:34:58Z</dcterms:modified>
</cp:coreProperties>
</file>