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9AD02-1869-4775-A8AE-55DBE4AF9C9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B1448-F23D-4D1C-B9F5-21649E5B4E6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A375D-1652-4053-90AF-D847C0BD01A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C72AC-354B-4950-ABDD-2D18745A9F2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F1CD6-78EE-4F29-AC43-2869CC9003C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43D85-D3E5-4A2B-BD38-111DB651ECB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3B641-8B36-481D-8AD5-1D93B9CE9B8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71F18-A186-415F-BF09-C1211CEEB75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98029-FC9E-41BB-B4BA-3D25E9C208FC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D23DF-F84C-430F-A11C-011C4BFEF57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88608-2419-4E15-A7AB-A21E5EA27DB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77A9-CD88-4F4A-983F-215EDCBC3FA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E145-D8F0-49FF-9001-69167841265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191B-A867-46CA-94F8-6EE5C4D880E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7C692-FB82-4C0E-9781-25404C96EA9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D5C5B-892E-4213-A126-9DFE0F86C80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재림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78050-5D95-419A-A630-E84FBDD542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97AB4-C501-48F0-801B-F9ABBB14687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41CA7-2FA7-4995-8E1D-14C0592E820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EF07F-7341-4DB4-A073-EEB1360E153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A3B8A-1C93-4EB6-9E22-12B9F270808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D3CE-0CEE-4811-834E-64BEA1C2E8B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DE04DD-6196-4FE3-83FE-071DEAE6D6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0481865-8C94-4BEA-B166-DF0B5AACBF1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5408"/>
            <a:ext cx="9107899" cy="5100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4656" y="190381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마라나타</a:t>
            </a:r>
            <a:endParaRPr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6632"/>
            <a:ext cx="91440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0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16632"/>
            <a:ext cx="91440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soomogkim</dc:creator>
  <cp:lastModifiedBy>kimsumok</cp:lastModifiedBy>
  <cp:revision>2</cp:revision>
  <dcterms:created xsi:type="dcterms:W3CDTF">2016-01-02T13:41:42Z</dcterms:created>
  <dcterms:modified xsi:type="dcterms:W3CDTF">2017-03-10T07:45:50Z</dcterms:modified>
</cp:coreProperties>
</file>