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18B1-B383-4F07-9DDF-9CD91CFB5D10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65A3-2FA2-4E3F-93C3-4CB760408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60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18B1-B383-4F07-9DDF-9CD91CFB5D10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65A3-2FA2-4E3F-93C3-4CB760408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4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18B1-B383-4F07-9DDF-9CD91CFB5D10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65A3-2FA2-4E3F-93C3-4CB760408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9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18B1-B383-4F07-9DDF-9CD91CFB5D10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65A3-2FA2-4E3F-93C3-4CB760408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18B1-B383-4F07-9DDF-9CD91CFB5D10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65A3-2FA2-4E3F-93C3-4CB760408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4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18B1-B383-4F07-9DDF-9CD91CFB5D10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65A3-2FA2-4E3F-93C3-4CB760408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8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18B1-B383-4F07-9DDF-9CD91CFB5D10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65A3-2FA2-4E3F-93C3-4CB760408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76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18B1-B383-4F07-9DDF-9CD91CFB5D10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65A3-2FA2-4E3F-93C3-4CB760408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5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18B1-B383-4F07-9DDF-9CD91CFB5D10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65A3-2FA2-4E3F-93C3-4CB760408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76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18B1-B383-4F07-9DDF-9CD91CFB5D10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65A3-2FA2-4E3F-93C3-4CB760408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1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18B1-B383-4F07-9DDF-9CD91CFB5D10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65A3-2FA2-4E3F-93C3-4CB760408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6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000" r="-2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918B1-B383-4F07-9DDF-9CD91CFB5D10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65A3-2FA2-4E3F-93C3-4CB760408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81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81"/>
            <a:ext cx="9144000" cy="5010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60648" y="46530"/>
            <a:ext cx="8075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600" b="1" i="1" smtClean="0">
                <a:ln w="19050">
                  <a:solidFill>
                    <a:srgbClr val="000000"/>
                  </a:soli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문들아 머리 들어라</a:t>
            </a:r>
            <a:endParaRPr kumimoji="1" lang="ko-KR" altLang="en-US" sz="3600" b="1" i="1" dirty="0">
              <a:ln w="19050">
                <a:solidFill>
                  <a:srgbClr val="000000"/>
                </a:solidFill>
                <a:prstDash val="solid"/>
              </a:ln>
              <a:solidFill>
                <a:srgbClr val="FF3300"/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32656"/>
            <a:ext cx="9144000" cy="475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631372"/>
            <a:ext cx="9144000" cy="445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8436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59227"/>
            <a:ext cx="9144000" cy="4725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5692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66057"/>
            <a:ext cx="9144000" cy="451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0899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76672"/>
            <a:ext cx="9144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1080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00742"/>
            <a:ext cx="9144000" cy="23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0971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76672"/>
            <a:ext cx="9144000" cy="4536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6731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3</Words>
  <Application>Microsoft Office PowerPoint</Application>
  <PresentationFormat>화면 슬라이드 쇼(4:3)</PresentationFormat>
  <Paragraphs>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HY견고딕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ted lee</dc:creator>
  <cp:lastModifiedBy>kimsumok</cp:lastModifiedBy>
  <cp:revision>8</cp:revision>
  <dcterms:created xsi:type="dcterms:W3CDTF">2016-03-19T12:57:10Z</dcterms:created>
  <dcterms:modified xsi:type="dcterms:W3CDTF">2017-03-10T03:46:07Z</dcterms:modified>
</cp:coreProperties>
</file>