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2400">
              <a:solidFill>
                <a:srgbClr val="010199"/>
              </a:solidFill>
              <a:latin typeface="Times New Roman" pitchFamily="18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851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05136" y="-27384"/>
            <a:ext cx="88674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600" b="1" i="1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보혈을 지나</a:t>
            </a:r>
            <a:endParaRPr kumimoji="1"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FF330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75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59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735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159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904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6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화면 슬라이드 쇼(4:3)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HY견고딕</vt:lpstr>
      <vt:lpstr>굴림</vt:lpstr>
      <vt:lpstr>Tahoma</vt:lpstr>
      <vt:lpstr>Times New Roman</vt:lpstr>
      <vt:lpstr>Wingdings</vt:lpstr>
      <vt:lpstr>16_바다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kim</dc:creator>
  <cp:lastModifiedBy>kimsumok</cp:lastModifiedBy>
  <cp:revision>2</cp:revision>
  <dcterms:created xsi:type="dcterms:W3CDTF">2016-10-25T12:55:00Z</dcterms:created>
  <dcterms:modified xsi:type="dcterms:W3CDTF">2017-03-10T03:52:24Z</dcterms:modified>
</cp:coreProperties>
</file>