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15" r:id="rId2"/>
    <p:sldId id="316" r:id="rId3"/>
    <p:sldId id="317" r:id="rId4"/>
    <p:sldId id="31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575" autoAdjust="0"/>
  </p:normalViewPr>
  <p:slideViewPr>
    <p:cSldViewPr>
      <p:cViewPr varScale="1">
        <p:scale>
          <a:sx n="84" d="100"/>
          <a:sy n="84" d="100"/>
        </p:scale>
        <p:origin x="7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B21B3-2D86-469C-AEFB-F9A7E46FD2BE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E7617-4536-4CEE-BEFE-00B1D9D45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3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E287-056D-4D94-9A36-9191285810B0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7B10-5DE5-4DBA-9846-39370511C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E287-056D-4D94-9A36-9191285810B0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7B10-5DE5-4DBA-9846-39370511C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85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E287-056D-4D94-9A36-9191285810B0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7B10-5DE5-4DBA-9846-39370511C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2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E287-056D-4D94-9A36-9191285810B0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7B10-5DE5-4DBA-9846-39370511C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85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E287-056D-4D94-9A36-9191285810B0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7B10-5DE5-4DBA-9846-39370511C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1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E287-056D-4D94-9A36-9191285810B0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7B10-5DE5-4DBA-9846-39370511C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67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E287-056D-4D94-9A36-9191285810B0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7B10-5DE5-4DBA-9846-39370511C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40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E287-056D-4D94-9A36-9191285810B0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7B10-5DE5-4DBA-9846-39370511C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90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E287-056D-4D94-9A36-9191285810B0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7B10-5DE5-4DBA-9846-39370511C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9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E287-056D-4D94-9A36-9191285810B0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7B10-5DE5-4DBA-9846-39370511C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01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4E287-056D-4D94-9A36-9191285810B0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7B10-5DE5-4DBA-9846-39370511C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39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4E287-056D-4D94-9A36-9191285810B0}" type="datetimeFigureOut">
              <a:rPr lang="ko-KR" altLang="en-US" smtClean="0"/>
              <a:t>2020-12-06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27B10-5DE5-4DBA-9846-39370511CF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52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0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5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4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0</Words>
  <Application>Microsoft Office PowerPoint</Application>
  <PresentationFormat>화면 슬라이드 쇼(4:3)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</dc:creator>
  <cp:lastModifiedBy>USER-1</cp:lastModifiedBy>
  <cp:revision>53</cp:revision>
  <dcterms:created xsi:type="dcterms:W3CDTF">2020-11-22T12:05:20Z</dcterms:created>
  <dcterms:modified xsi:type="dcterms:W3CDTF">2020-12-06T03:26:57Z</dcterms:modified>
</cp:coreProperties>
</file>