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3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56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8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5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214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7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9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28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150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550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AutoShape 10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172450" y="6438900"/>
            <a:ext cx="792163" cy="287338"/>
          </a:xfrm>
          <a:prstGeom prst="actionButtonBlank">
            <a:avLst/>
          </a:prstGeom>
          <a:solidFill>
            <a:srgbClr val="003300">
              <a:alpha val="14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fld id="{CC7D5AB0-2E41-4847-A4DE-3316C31EB880}" type="slidenum">
              <a:rPr lang="en-US" altLang="ko-KR" sz="1800">
                <a:latin typeface="Arial Black" panose="020B0A04020102020204" pitchFamily="34" charset="0"/>
              </a:rPr>
              <a:pPr algn="ctr"/>
              <a:t>‹#›</a:t>
            </a:fld>
            <a:r>
              <a:rPr lang="en-US" altLang="ko-KR" sz="1800">
                <a:latin typeface="Arial Black" panose="020B0A04020102020204" pitchFamily="34" charset="0"/>
              </a:rPr>
              <a:t>/5</a:t>
            </a:r>
          </a:p>
        </p:txBody>
      </p:sp>
    </p:spTree>
    <p:extLst>
      <p:ext uri="{BB962C8B-B14F-4D97-AF65-F5344CB8AC3E}">
        <p14:creationId xmlns:p14="http://schemas.microsoft.com/office/powerpoint/2010/main" val="18867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13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1640" y="0"/>
            <a:ext cx="8351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3600" b="1" i="1" u="none" strike="noStrike" kern="1200" cap="none" spc="0" normalizeH="0" baseline="0" noProof="0" dirty="0">
                <a:ln w="19050">
                  <a:solidFill>
                    <a:prstClr val="black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약한 나로 강하게</a:t>
            </a:r>
            <a:endParaRPr kumimoji="1" lang="ko-KR" altLang="en-US" sz="3600" b="1" i="1" u="none" strike="noStrike" kern="1200" cap="none" spc="0" normalizeH="0" baseline="0" noProof="0" dirty="0">
              <a:ln w="19050">
                <a:solidFill>
                  <a:prstClr val="black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prstClr val="white">
                    <a:lumMod val="50000"/>
                  </a:prstClr>
                </a:outerShdw>
              </a:effectLst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064773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30118"/>
            <a:ext cx="9144000" cy="511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6098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04227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1042" y="0"/>
            <a:ext cx="9165042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3571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25438"/>
            <a:ext cx="9144000" cy="511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화면 슬라이드 쇼(4:3)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굴림</vt:lpstr>
      <vt:lpstr>Arial</vt:lpstr>
      <vt:lpstr>Arial Black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</cp:revision>
  <dcterms:created xsi:type="dcterms:W3CDTF">2017-03-26T04:29:02Z</dcterms:created>
  <dcterms:modified xsi:type="dcterms:W3CDTF">2017-03-26T04:29:56Z</dcterms:modified>
</cp:coreProperties>
</file>