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9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73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2F3F-BE58-47EC-B0BA-79ADDC2A649F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EEF7-E4AA-42A2-8D31-CF5B3817CE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1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9144000" cy="5074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7624" y="118373"/>
            <a:ext cx="9145016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오직 주의 </a:t>
            </a:r>
            <a:r>
              <a:rPr lang="ko-KR" altLang="en-US" sz="3600" b="1" i="1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사랑에매여</a:t>
            </a:r>
            <a:r>
              <a:rPr lang="ko-KR" altLang="en-US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8972"/>
            <a:ext cx="9144000" cy="45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4 - </a:t>
            </a:r>
            <a:fld id="{CE0DD276-6A15-4EE6-A2F8-938462BE3462}" type="slidenum">
              <a:rPr lang="en-US" altLang="ko-KR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pPr/>
              <a:t>3</a:t>
            </a:fld>
            <a:endParaRPr lang="en-US" altLang="ko-KR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22515"/>
            <a:ext cx="9144000" cy="45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829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59" y="500744"/>
            <a:ext cx="9089569" cy="456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7</Words>
  <Application>Microsoft Office PowerPoint</Application>
  <PresentationFormat>화면 슬라이드 쇼(4:3)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HY견고딕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ted lee</dc:creator>
  <cp:lastModifiedBy>kimsumok</cp:lastModifiedBy>
  <cp:revision>5</cp:revision>
  <dcterms:created xsi:type="dcterms:W3CDTF">2016-04-16T13:02:04Z</dcterms:created>
  <dcterms:modified xsi:type="dcterms:W3CDTF">2017-03-10T05:28:10Z</dcterms:modified>
</cp:coreProperties>
</file>