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34" autoAdjust="0"/>
  </p:normalViewPr>
  <p:slideViewPr>
    <p:cSldViewPr>
      <p:cViewPr>
        <p:scale>
          <a:sx n="80" d="100"/>
          <a:sy n="80" d="100"/>
        </p:scale>
        <p:origin x="67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3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0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E5A4-92AC-40C2-B2E1-F7E470726829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A780-CBA2-4B6C-94FC-D74F56637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9632" y="20198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4000" b="1" i="1" dirty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우릴 </a:t>
            </a:r>
            <a:r>
              <a:rPr lang="ko-KR" altLang="en-US" sz="4000" b="1" i="1" dirty="0" err="1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사용하소서</a:t>
            </a:r>
            <a:endParaRPr lang="ko-KR" altLang="en-US" sz="40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3209" y="0"/>
            <a:ext cx="916721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71400"/>
            <a:ext cx="91440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541" y="0"/>
            <a:ext cx="915554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-34461"/>
            <a:ext cx="9143999" cy="51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화면 슬라이드 쇼(4:3)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Elim</dc:creator>
  <cp:lastModifiedBy>Windows 사용자</cp:lastModifiedBy>
  <cp:revision>3</cp:revision>
  <dcterms:created xsi:type="dcterms:W3CDTF">2014-11-23T00:29:09Z</dcterms:created>
  <dcterms:modified xsi:type="dcterms:W3CDTF">2017-05-13T04:41:14Z</dcterms:modified>
</cp:coreProperties>
</file>