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778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56D8-74D2-4595-83E9-BE041C339163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30C0-2A77-4B95-9D36-AA7D9D0B2E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399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56D8-74D2-4595-83E9-BE041C339163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30C0-2A77-4B95-9D36-AA7D9D0B2E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272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56D8-74D2-4595-83E9-BE041C339163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30C0-2A77-4B95-9D36-AA7D9D0B2E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8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56D8-74D2-4595-83E9-BE041C339163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30C0-2A77-4B95-9D36-AA7D9D0B2E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643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56D8-74D2-4595-83E9-BE041C339163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30C0-2A77-4B95-9D36-AA7D9D0B2E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48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56D8-74D2-4595-83E9-BE041C339163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30C0-2A77-4B95-9D36-AA7D9D0B2E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142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56D8-74D2-4595-83E9-BE041C339163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30C0-2A77-4B95-9D36-AA7D9D0B2E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036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56D8-74D2-4595-83E9-BE041C339163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30C0-2A77-4B95-9D36-AA7D9D0B2E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162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56D8-74D2-4595-83E9-BE041C339163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30C0-2A77-4B95-9D36-AA7D9D0B2E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65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56D8-74D2-4595-83E9-BE041C339163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30C0-2A77-4B95-9D36-AA7D9D0B2E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683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56D8-74D2-4595-83E9-BE041C339163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30C0-2A77-4B95-9D36-AA7D9D0B2E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48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356D8-74D2-4595-83E9-BE041C339163}" type="datetimeFigureOut">
              <a:rPr lang="ko-KR" altLang="en-US" smtClean="0"/>
              <a:pPr/>
              <a:t>2017-03-10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F30C0-2A77-4B95-9D36-AA7D9D0B2E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22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"/>
            <a:ext cx="9144000" cy="50131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43608" y="-27384"/>
            <a:ext cx="9145016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3600" b="1" i="1" dirty="0" smtClean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FF33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주 예수 사랑 기쁨</a:t>
            </a:r>
            <a:endParaRPr lang="ko-KR" altLang="en-US" sz="3600" b="1" i="1" dirty="0">
              <a:ln w="19050">
                <a:solidFill>
                  <a:schemeClr val="tx1"/>
                </a:solidFill>
                <a:prstDash val="solid"/>
              </a:ln>
              <a:solidFill>
                <a:srgbClr val="00B0F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928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"/>
            <a:ext cx="9144000" cy="501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540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"/>
            <a:ext cx="9144000" cy="508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1568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"/>
            <a:ext cx="9163050" cy="501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8546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"/>
            <a:ext cx="9144000" cy="508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"/>
            <a:ext cx="9144000" cy="5013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8192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"/>
            <a:ext cx="9144000" cy="508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1727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"/>
            <a:ext cx="9144000" cy="508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2493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"/>
            <a:ext cx="9144000" cy="508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4236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"/>
            <a:ext cx="9144000" cy="508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6311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"/>
            <a:ext cx="9144000" cy="508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92953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"/>
            <a:ext cx="9144000" cy="508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8559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4</Words>
  <Application>Microsoft Office PowerPoint</Application>
  <PresentationFormat>화면 슬라이드 쇼(4:3)</PresentationFormat>
  <Paragraphs>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HY견고딕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kimsumok</cp:lastModifiedBy>
  <cp:revision>11</cp:revision>
  <dcterms:created xsi:type="dcterms:W3CDTF">2016-09-12T21:07:34Z</dcterms:created>
  <dcterms:modified xsi:type="dcterms:W3CDTF">2017-03-10T05:50:16Z</dcterms:modified>
</cp:coreProperties>
</file>