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0" r:id="rId7"/>
    <p:sldId id="266" r:id="rId8"/>
    <p:sldId id="267" r:id="rId9"/>
    <p:sldId id="262" r:id="rId10"/>
    <p:sldId id="263" r:id="rId11"/>
    <p:sldId id="268" r:id="rId12"/>
    <p:sldId id="269" r:id="rId13"/>
    <p:sldId id="265" r:id="rId14"/>
    <p:sldId id="272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259C-C866-4425-892B-DCF270FE8569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D0B7E-F654-4CC9-A32D-4A56200D43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452826"/>
            <a:ext cx="603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절</a:t>
            </a:r>
            <a:endParaRPr lang="en-US" altLang="ko-K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1" name="그림 10" descr="그림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76672"/>
            <a:ext cx="9144000" cy="4608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616" y="190381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주님 가신 길 </a:t>
            </a:r>
            <a:endParaRPr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4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85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85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85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524834"/>
            <a:ext cx="603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절</a:t>
            </a:r>
            <a:endParaRPr lang="en-US" altLang="ko-K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5" name="그림 4" descr="그림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612"/>
            <a:ext cx="9144000" cy="45845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5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42943"/>
            <a:ext cx="9144000" cy="46422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1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4058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44058"/>
            <a:ext cx="9144000" cy="4369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050"/>
            <a:ext cx="9144000" cy="4441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620"/>
            <a:ext cx="9144000" cy="44405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23528" y="2524834"/>
            <a:ext cx="603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절</a:t>
            </a:r>
            <a:endParaRPr lang="en-US" altLang="ko-K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림3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050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2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72050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림2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2524834"/>
            <a:ext cx="6030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ko-KR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3</a:t>
            </a:r>
            <a:r>
              <a:rPr lang="ko-KR" altLang="en-US" sz="2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절</a:t>
            </a:r>
            <a:endParaRPr lang="en-US" altLang="ko-KR" sz="2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0" name="그림 9" descr="그림4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00042"/>
            <a:ext cx="9144000" cy="45131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화면 슬라이드 쇼(4:3)</PresentationFormat>
  <Paragraphs>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도공사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도철이</dc:creator>
  <cp:lastModifiedBy>kimsumok</cp:lastModifiedBy>
  <cp:revision>15</cp:revision>
  <dcterms:created xsi:type="dcterms:W3CDTF">2010-02-18T04:46:16Z</dcterms:created>
  <dcterms:modified xsi:type="dcterms:W3CDTF">2017-03-10T09:52:11Z</dcterms:modified>
</cp:coreProperties>
</file>