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5" autoAdjust="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35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779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81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43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76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38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98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6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0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47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02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DFC7-235F-4577-ABEA-1A016EB835DC}" type="datetimeFigureOut">
              <a:rPr lang="ko-KR" altLang="en-US" smtClean="0"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FF776-D957-49F2-80A7-42F1A5554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9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1410"/>
            <a:ext cx="9144000" cy="48577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616" y="-772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주여 진실하게 하소서</a:t>
            </a:r>
            <a:endParaRPr lang="ko-KR" altLang="en-US" sz="40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52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1433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6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0862"/>
            <a:ext cx="9144000" cy="48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11148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64" y="11128"/>
            <a:ext cx="9144000" cy="48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9144000" cy="48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3182" y="0"/>
            <a:ext cx="914400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99392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6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</Words>
  <Application>Microsoft Office PowerPoint</Application>
  <PresentationFormat>화면 슬라이드 쇼(4:3)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OTL</dc:creator>
  <cp:lastModifiedBy>Windows 사용자</cp:lastModifiedBy>
  <cp:revision>7</cp:revision>
  <dcterms:created xsi:type="dcterms:W3CDTF">2015-06-12T06:32:42Z</dcterms:created>
  <dcterms:modified xsi:type="dcterms:W3CDTF">2017-03-08T04:55:50Z</dcterms:modified>
</cp:coreProperties>
</file>