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80E09-A845-421B-B7E7-45CC45F70CA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5B8C-2547-48F7-9133-4896BC0941A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C58D3-3957-4D55-8F00-870AD3086F2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A390-D7ED-4AEE-B5EC-F59BC7A3654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F6040-B8D0-44F3-8F45-250236BD0A4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C0DC8-EBF2-4114-807A-B7C8D1D53D2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ADB6-78AC-478C-83D8-802F4078F8E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B29BD-E185-4E2D-9351-E1DF3A8C130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8A59F-C38B-4B77-982E-F7CCD1ECF8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0FD6F-06C3-427E-9F57-D1A1D96C269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0F26F-0118-44B1-AE52-8846A034F5D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FE854-D7D9-48AB-B6C9-4F954F46EDE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3C5EC-30CD-48C5-8FE7-59F1565EAB2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B67BC-8F12-4BAE-BBF6-1FBB76A4EA6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3CE65-D4F5-4DDB-ABB4-FE3D61672585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EDABB-EC93-43D4-AC6D-73E5C3CC4BD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 descr="설산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144B0-1D87-43C1-ABEE-1086C5796BC3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D67BB-8D62-4631-8F3F-339CE0ADBF3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1F3D9-7560-4DD7-802F-22FC3B8E8C0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49A2A-F03E-41C9-914A-3D57AFCEB95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81264-3DAA-4A9A-8CE1-85E97427075A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A3527-0F5E-4B1F-A940-8BD965F9EE9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13E48E-CC4F-4E66-B03F-36CAD33630ED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2017-03-08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AD61B1-188C-4100-9A93-B366F3616A7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fontAlgn="base" latinLnBrk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5296"/>
            <a:ext cx="9144000" cy="5010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116632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주의 손에 나의 손을 포개고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0"/>
            <a:ext cx="9144000" cy="50851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9144000" cy="50851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9144000" cy="50851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0851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0851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4747"/>
            <a:ext cx="9144000" cy="50899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38" y="0"/>
            <a:ext cx="9124662" cy="508518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085184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화면 슬라이드 쇼(4:3)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노희석</dc:creator>
  <cp:lastModifiedBy>Windows 사용자</cp:lastModifiedBy>
  <cp:revision>4</cp:revision>
  <dcterms:created xsi:type="dcterms:W3CDTF">2014-03-24T12:18:12Z</dcterms:created>
  <dcterms:modified xsi:type="dcterms:W3CDTF">2017-03-08T04:30:10Z</dcterms:modified>
</cp:coreProperties>
</file>