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04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E43D-D80B-4241-B1C3-65E197D4FD36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550-EE92-47D7-B234-C3CA51972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4624"/>
            <a:ext cx="9119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i="1" dirty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하나님의 </a:t>
            </a:r>
            <a:r>
              <a:rPr kumimoji="1" lang="ko-KR" altLang="en-US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음성을</a:t>
            </a:r>
            <a:r>
              <a:rPr kumimoji="1" lang="en-US" altLang="ko-KR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ko-KR" altLang="en-US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시편 </a:t>
            </a:r>
            <a:r>
              <a:rPr kumimoji="1" lang="en-US" altLang="ko-KR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40</a:t>
            </a:r>
            <a:r>
              <a:rPr kumimoji="1" lang="ko-KR" altLang="en-US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편</a:t>
            </a:r>
            <a:r>
              <a:rPr kumimoji="1" lang="en-US" altLang="ko-KR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1"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28654"/>
            <a:ext cx="9144000" cy="4897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6804"/>
            <a:ext cx="9144000" cy="488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0669" y="0"/>
            <a:ext cx="9164669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5136"/>
            <a:ext cx="9144000" cy="487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912" y="0"/>
            <a:ext cx="9151912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4" y="0"/>
            <a:ext cx="9140606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819" y="0"/>
            <a:ext cx="9152819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화면 슬라이드 쇼(4:3)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Geun Kwak</dc:creator>
  <cp:lastModifiedBy>Windows 사용자</cp:lastModifiedBy>
  <cp:revision>5</cp:revision>
  <dcterms:created xsi:type="dcterms:W3CDTF">2011-02-26T02:16:21Z</dcterms:created>
  <dcterms:modified xsi:type="dcterms:W3CDTF">2017-06-03T11:42:24Z</dcterms:modified>
</cp:coreProperties>
</file>