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6" r:id="rId2"/>
    <p:sldId id="272" r:id="rId3"/>
    <p:sldId id="273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4" autoAdjust="0"/>
    <p:restoredTop sz="94660"/>
  </p:normalViewPr>
  <p:slideViewPr>
    <p:cSldViewPr>
      <p:cViewPr varScale="1">
        <p:scale>
          <a:sx n="79" d="100"/>
          <a:sy n="79" d="100"/>
        </p:scale>
        <p:origin x="44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F124B-D90C-41F7-B9ED-92A446483BA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70F8E-A4BD-43CA-9C07-F4461152B2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7F578-9BFC-4388-A0F1-695B33672A9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16CB7-0690-46EA-AFD5-393C1517350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4B2B9-2057-4826-938E-615DC00EFBC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4E107-853D-41F3-A62C-596426EDFB5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D9F18-FDE8-4372-AB95-A257E495B8F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9BEDD-4A27-49C5-ADFA-10635AB7A7D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7B21E-CDB1-4F68-A06D-C3212BFDBE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7FC52-552C-4AF0-B333-D54E41172A1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CBFA8-5596-482B-9284-2A6F6BB900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ECF51-B1C2-4AA7-96CE-1C530DAC7FEB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" y="16"/>
            <a:ext cx="9141485" cy="5013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7624" y="116632"/>
            <a:ext cx="85899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3600" b="1" i="1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항상 진실케</a:t>
            </a:r>
            <a:endParaRPr lang="ko-KR" altLang="en-US" sz="3600" b="1" i="1" dirty="0">
              <a:ln w="19050">
                <a:solidFill>
                  <a:srgbClr val="000000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2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76" y="0"/>
            <a:ext cx="9131524" cy="50131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2"/>
            <a:ext cx="9144000" cy="5085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화면 슬라이드 쇼(4:3)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HY견고딕</vt:lpstr>
      <vt:lpstr>굴림</vt:lpstr>
      <vt:lpstr>2_기본 디자인</vt:lpstr>
      <vt:lpstr>PowerPoint 프레젠테이션</vt:lpstr>
      <vt:lpstr>PowerPoint 프레젠테이션</vt:lpstr>
      <vt:lpstr>PowerPoint 프레젠테이션</vt:lpstr>
    </vt:vector>
  </TitlesOfParts>
  <Company>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기도로 예배를 준비합시다</dc:title>
  <dc:creator>n</dc:creator>
  <cp:lastModifiedBy>kimsumok</cp:lastModifiedBy>
  <cp:revision>10</cp:revision>
  <dcterms:created xsi:type="dcterms:W3CDTF">2009-09-09T07:25:17Z</dcterms:created>
  <dcterms:modified xsi:type="dcterms:W3CDTF">2017-03-10T10:28:40Z</dcterms:modified>
</cp:coreProperties>
</file>