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 autoAdjust="0"/>
    <p:restoredTop sz="94660"/>
  </p:normalViewPr>
  <p:slideViewPr>
    <p:cSldViewPr>
      <p:cViewPr varScale="1">
        <p:scale>
          <a:sx n="79" d="100"/>
          <a:sy n="79" d="100"/>
        </p:scale>
        <p:origin x="77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AC755-7891-42C3-82FA-D0B54AF4A62E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2D95D-0807-4252-9615-AE245D1FA3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27" y="11877"/>
            <a:ext cx="9144000" cy="500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4656" y="79461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호산나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8680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04664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5097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548680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4125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Elim</dc:creator>
  <cp:lastModifiedBy>kimsumok</cp:lastModifiedBy>
  <cp:revision>4</cp:revision>
  <dcterms:created xsi:type="dcterms:W3CDTF">2016-04-03T04:29:10Z</dcterms:created>
  <dcterms:modified xsi:type="dcterms:W3CDTF">2017-03-10T06:56:41Z</dcterms:modified>
</cp:coreProperties>
</file>