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8" y="-25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4CD2-A27E-4517-9FE2-E0FE7D35F689}" type="datetimeFigureOut">
              <a:rPr lang="ko-KR" altLang="en-US" smtClean="0"/>
              <a:pPr/>
              <a:t>2016-06-25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953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5008" y="1"/>
            <a:ext cx="48809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7369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6977" y="0"/>
            <a:ext cx="51690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A4 용지(210x297mm)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김수목</dc:creator>
  <cp:lastModifiedBy>kim</cp:lastModifiedBy>
  <cp:revision>7</cp:revision>
  <dcterms:created xsi:type="dcterms:W3CDTF">2016-06-04T11:12:35Z</dcterms:created>
  <dcterms:modified xsi:type="dcterms:W3CDTF">2016-06-25T03:59:37Z</dcterms:modified>
</cp:coreProperties>
</file>