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0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4CD2-A27E-4517-9FE2-E0FE7D35F689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48809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0"/>
            <a:ext cx="4953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953000" cy="630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0"/>
            <a:ext cx="4953001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김수목</dc:creator>
  <cp:lastModifiedBy>kim</cp:lastModifiedBy>
  <cp:revision>8</cp:revision>
  <dcterms:created xsi:type="dcterms:W3CDTF">2016-06-04T11:12:35Z</dcterms:created>
  <dcterms:modified xsi:type="dcterms:W3CDTF">2016-07-01T02:40:46Z</dcterms:modified>
</cp:coreProperties>
</file>