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2016-07-09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488099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0992" y="0"/>
            <a:ext cx="5025008" cy="6525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3500" y="72008"/>
            <a:ext cx="4762500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5097016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16</cp:revision>
  <dcterms:created xsi:type="dcterms:W3CDTF">2016-06-04T11:12:35Z</dcterms:created>
  <dcterms:modified xsi:type="dcterms:W3CDTF">2016-07-09T05:42:05Z</dcterms:modified>
</cp:coreProperties>
</file>