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30" y="-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64CD2-A27E-4517-9FE2-E0FE7D35F689}" type="datetimeFigureOut">
              <a:rPr lang="ko-KR" altLang="en-US" smtClean="0"/>
              <a:pPr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66496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8984" y="0"/>
            <a:ext cx="509701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88099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0992" y="0"/>
            <a:ext cx="502500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0</Words>
  <Application>Microsoft Office PowerPoint</Application>
  <PresentationFormat>A4 용지(210x297mm)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김수목</dc:creator>
  <cp:lastModifiedBy>kim</cp:lastModifiedBy>
  <cp:revision>20</cp:revision>
  <dcterms:created xsi:type="dcterms:W3CDTF">2016-06-04T11:12:35Z</dcterms:created>
  <dcterms:modified xsi:type="dcterms:W3CDTF">2016-07-24T08:09:01Z</dcterms:modified>
</cp:coreProperties>
</file>